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54"/>
  </p:notesMasterIdLst>
  <p:handoutMasterIdLst>
    <p:handoutMasterId r:id="rId55"/>
  </p:handoutMasterIdLst>
  <p:sldIdLst>
    <p:sldId id="337" r:id="rId2"/>
    <p:sldId id="256" r:id="rId3"/>
    <p:sldId id="324" r:id="rId4"/>
    <p:sldId id="302" r:id="rId5"/>
    <p:sldId id="304" r:id="rId6"/>
    <p:sldId id="271" r:id="rId7"/>
    <p:sldId id="312" r:id="rId8"/>
    <p:sldId id="258" r:id="rId9"/>
    <p:sldId id="334" r:id="rId10"/>
    <p:sldId id="266" r:id="rId11"/>
    <p:sldId id="275" r:id="rId12"/>
    <p:sldId id="269"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1" r:id="rId27"/>
    <p:sldId id="338" r:id="rId28"/>
    <p:sldId id="292" r:id="rId29"/>
    <p:sldId id="335" r:id="rId30"/>
    <p:sldId id="336" r:id="rId31"/>
    <p:sldId id="295" r:id="rId32"/>
    <p:sldId id="296" r:id="rId33"/>
    <p:sldId id="325" r:id="rId34"/>
    <p:sldId id="298" r:id="rId35"/>
    <p:sldId id="300" r:id="rId36"/>
    <p:sldId id="305" r:id="rId37"/>
    <p:sldId id="309" r:id="rId38"/>
    <p:sldId id="310" r:id="rId39"/>
    <p:sldId id="311" r:id="rId40"/>
    <p:sldId id="326" r:id="rId41"/>
    <p:sldId id="327" r:id="rId42"/>
    <p:sldId id="322" r:id="rId43"/>
    <p:sldId id="328" r:id="rId44"/>
    <p:sldId id="329" r:id="rId45"/>
    <p:sldId id="330" r:id="rId46"/>
    <p:sldId id="331" r:id="rId47"/>
    <p:sldId id="332" r:id="rId48"/>
    <p:sldId id="333" r:id="rId49"/>
    <p:sldId id="308" r:id="rId50"/>
    <p:sldId id="301" r:id="rId51"/>
    <p:sldId id="290" r:id="rId52"/>
    <p:sldId id="339"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38" autoAdjust="0"/>
    <p:restoredTop sz="89037" autoAdjust="0"/>
  </p:normalViewPr>
  <p:slideViewPr>
    <p:cSldViewPr>
      <p:cViewPr varScale="1">
        <p:scale>
          <a:sx n="94" d="100"/>
          <a:sy n="94" d="100"/>
        </p:scale>
        <p:origin x="-27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667F5-A317-4A42-B861-15CA33B55A3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AU"/>
        </a:p>
      </dgm:t>
    </dgm:pt>
    <dgm:pt modelId="{5BC23280-1DEF-4ACC-940D-11965E5EF8FA}">
      <dgm:prSet phldrT="[Text]" custT="1"/>
      <dgm:spPr>
        <a:solidFill>
          <a:srgbClr val="0098DA"/>
        </a:solidFill>
      </dgm:spPr>
      <dgm:t>
        <a:bodyPr/>
        <a:lstStyle/>
        <a:p>
          <a:r>
            <a:rPr lang="en-AU" sz="2000" dirty="0" smtClean="0"/>
            <a:t>Is my organisation managing records well?</a:t>
          </a:r>
          <a:endParaRPr lang="en-AU" sz="2000" dirty="0"/>
        </a:p>
      </dgm:t>
    </dgm:pt>
    <dgm:pt modelId="{4E331D0C-06C5-425D-9460-BC15A8B6B095}" type="parTrans" cxnId="{F3330068-EF8B-4F28-8344-4B28166CE6DB}">
      <dgm:prSet/>
      <dgm:spPr/>
      <dgm:t>
        <a:bodyPr/>
        <a:lstStyle/>
        <a:p>
          <a:endParaRPr lang="en-AU"/>
        </a:p>
      </dgm:t>
    </dgm:pt>
    <dgm:pt modelId="{ED4F8E87-DD6A-48CB-98C7-42A7E045B0DB}" type="sibTrans" cxnId="{F3330068-EF8B-4F28-8344-4B28166CE6DB}">
      <dgm:prSet/>
      <dgm:spPr/>
      <dgm:t>
        <a:bodyPr/>
        <a:lstStyle/>
        <a:p>
          <a:endParaRPr lang="en-AU"/>
        </a:p>
      </dgm:t>
    </dgm:pt>
    <dgm:pt modelId="{3DABA4D1-0EB2-42C3-BB28-AB1BF1117EB0}">
      <dgm:prSet phldrT="[Text]" custT="1"/>
      <dgm:spPr>
        <a:solidFill>
          <a:srgbClr val="0098DA"/>
        </a:solidFill>
      </dgm:spPr>
      <dgm:t>
        <a:bodyPr/>
        <a:lstStyle/>
        <a:p>
          <a:r>
            <a:rPr lang="en-AU" sz="2000" dirty="0" smtClean="0"/>
            <a:t>Ten questions with yes or no answers</a:t>
          </a:r>
          <a:endParaRPr lang="en-AU" sz="2000" dirty="0"/>
        </a:p>
      </dgm:t>
    </dgm:pt>
    <dgm:pt modelId="{F1BBF086-7F7A-41AC-A054-225CB2B71675}" type="parTrans" cxnId="{996F87AE-13F7-41E0-859A-732B9596AF2D}">
      <dgm:prSet/>
      <dgm:spPr/>
      <dgm:t>
        <a:bodyPr/>
        <a:lstStyle/>
        <a:p>
          <a:endParaRPr lang="en-AU"/>
        </a:p>
      </dgm:t>
    </dgm:pt>
    <dgm:pt modelId="{1658EFBE-A9FA-4950-AFBC-C2005D958F20}" type="sibTrans" cxnId="{996F87AE-13F7-41E0-859A-732B9596AF2D}">
      <dgm:prSet/>
      <dgm:spPr/>
      <dgm:t>
        <a:bodyPr/>
        <a:lstStyle/>
        <a:p>
          <a:endParaRPr lang="en-AU"/>
        </a:p>
      </dgm:t>
    </dgm:pt>
    <dgm:pt modelId="{318D1656-53A1-4FD7-B6F3-8FEF4485DE36}" type="pres">
      <dgm:prSet presAssocID="{06D667F5-A317-4A42-B861-15CA33B55A33}" presName="linear" presStyleCnt="0">
        <dgm:presLayoutVars>
          <dgm:dir/>
          <dgm:animLvl val="lvl"/>
          <dgm:resizeHandles val="exact"/>
        </dgm:presLayoutVars>
      </dgm:prSet>
      <dgm:spPr/>
      <dgm:t>
        <a:bodyPr/>
        <a:lstStyle/>
        <a:p>
          <a:endParaRPr lang="en-AU"/>
        </a:p>
      </dgm:t>
    </dgm:pt>
    <dgm:pt modelId="{763E4B6B-6EE2-442C-8CE5-D5C077EBFAAF}" type="pres">
      <dgm:prSet presAssocID="{5BC23280-1DEF-4ACC-940D-11965E5EF8FA}" presName="parentLin" presStyleCnt="0"/>
      <dgm:spPr/>
      <dgm:t>
        <a:bodyPr/>
        <a:lstStyle/>
        <a:p>
          <a:endParaRPr lang="en-AU"/>
        </a:p>
      </dgm:t>
    </dgm:pt>
    <dgm:pt modelId="{36CF0448-847F-4511-AAE2-40995866011F}" type="pres">
      <dgm:prSet presAssocID="{5BC23280-1DEF-4ACC-940D-11965E5EF8FA}" presName="parentLeftMargin" presStyleLbl="node1" presStyleIdx="0" presStyleCnt="2"/>
      <dgm:spPr/>
      <dgm:t>
        <a:bodyPr/>
        <a:lstStyle/>
        <a:p>
          <a:endParaRPr lang="en-AU"/>
        </a:p>
      </dgm:t>
    </dgm:pt>
    <dgm:pt modelId="{BEDD467E-A9C5-4853-92EA-B051747CF687}" type="pres">
      <dgm:prSet presAssocID="{5BC23280-1DEF-4ACC-940D-11965E5EF8FA}" presName="parentText" presStyleLbl="node1" presStyleIdx="0" presStyleCnt="2" custScaleX="142997" custScaleY="407608">
        <dgm:presLayoutVars>
          <dgm:chMax val="0"/>
          <dgm:bulletEnabled val="1"/>
        </dgm:presLayoutVars>
      </dgm:prSet>
      <dgm:spPr/>
      <dgm:t>
        <a:bodyPr/>
        <a:lstStyle/>
        <a:p>
          <a:endParaRPr lang="en-AU"/>
        </a:p>
      </dgm:t>
    </dgm:pt>
    <dgm:pt modelId="{D1701058-93DF-4EF0-85F7-1F16746DF465}" type="pres">
      <dgm:prSet presAssocID="{5BC23280-1DEF-4ACC-940D-11965E5EF8FA}" presName="negativeSpace" presStyleCnt="0"/>
      <dgm:spPr/>
      <dgm:t>
        <a:bodyPr/>
        <a:lstStyle/>
        <a:p>
          <a:endParaRPr lang="en-AU"/>
        </a:p>
      </dgm:t>
    </dgm:pt>
    <dgm:pt modelId="{80E606F4-F43C-4A12-82A4-8EAC2E03ADE5}" type="pres">
      <dgm:prSet presAssocID="{5BC23280-1DEF-4ACC-940D-11965E5EF8FA}" presName="childText" presStyleLbl="conFgAcc1" presStyleIdx="0" presStyleCnt="2">
        <dgm:presLayoutVars>
          <dgm:bulletEnabled val="1"/>
        </dgm:presLayoutVars>
      </dgm:prSet>
      <dgm:spPr/>
      <dgm:t>
        <a:bodyPr/>
        <a:lstStyle/>
        <a:p>
          <a:endParaRPr lang="en-AU"/>
        </a:p>
      </dgm:t>
    </dgm:pt>
    <dgm:pt modelId="{5C767BD4-BB20-484B-A02E-96622E784316}" type="pres">
      <dgm:prSet presAssocID="{ED4F8E87-DD6A-48CB-98C7-42A7E045B0DB}" presName="spaceBetweenRectangles" presStyleCnt="0"/>
      <dgm:spPr/>
      <dgm:t>
        <a:bodyPr/>
        <a:lstStyle/>
        <a:p>
          <a:endParaRPr lang="en-AU"/>
        </a:p>
      </dgm:t>
    </dgm:pt>
    <dgm:pt modelId="{D18E5B96-22A8-4201-A25F-C0C14D742797}" type="pres">
      <dgm:prSet presAssocID="{3DABA4D1-0EB2-42C3-BB28-AB1BF1117EB0}" presName="parentLin" presStyleCnt="0"/>
      <dgm:spPr/>
      <dgm:t>
        <a:bodyPr/>
        <a:lstStyle/>
        <a:p>
          <a:endParaRPr lang="en-AU"/>
        </a:p>
      </dgm:t>
    </dgm:pt>
    <dgm:pt modelId="{A20B6472-49C3-446F-BA5D-61E6B080F835}" type="pres">
      <dgm:prSet presAssocID="{3DABA4D1-0EB2-42C3-BB28-AB1BF1117EB0}" presName="parentLeftMargin" presStyleLbl="node1" presStyleIdx="0" presStyleCnt="2"/>
      <dgm:spPr/>
      <dgm:t>
        <a:bodyPr/>
        <a:lstStyle/>
        <a:p>
          <a:endParaRPr lang="en-AU"/>
        </a:p>
      </dgm:t>
    </dgm:pt>
    <dgm:pt modelId="{1E42E7B4-EED6-45D4-857D-C206573DF3B6}" type="pres">
      <dgm:prSet presAssocID="{3DABA4D1-0EB2-42C3-BB28-AB1BF1117EB0}" presName="parentText" presStyleLbl="node1" presStyleIdx="1" presStyleCnt="2" custScaleX="142997" custScaleY="394600">
        <dgm:presLayoutVars>
          <dgm:chMax val="0"/>
          <dgm:bulletEnabled val="1"/>
        </dgm:presLayoutVars>
      </dgm:prSet>
      <dgm:spPr/>
      <dgm:t>
        <a:bodyPr/>
        <a:lstStyle/>
        <a:p>
          <a:endParaRPr lang="en-AU"/>
        </a:p>
      </dgm:t>
    </dgm:pt>
    <dgm:pt modelId="{81819C16-E75C-464F-9B36-CB0D8F32BC38}" type="pres">
      <dgm:prSet presAssocID="{3DABA4D1-0EB2-42C3-BB28-AB1BF1117EB0}" presName="negativeSpace" presStyleCnt="0"/>
      <dgm:spPr/>
      <dgm:t>
        <a:bodyPr/>
        <a:lstStyle/>
        <a:p>
          <a:endParaRPr lang="en-AU"/>
        </a:p>
      </dgm:t>
    </dgm:pt>
    <dgm:pt modelId="{11B1FCDB-7758-4196-9DB3-870F06408177}" type="pres">
      <dgm:prSet presAssocID="{3DABA4D1-0EB2-42C3-BB28-AB1BF1117EB0}" presName="childText" presStyleLbl="conFgAcc1" presStyleIdx="1" presStyleCnt="2">
        <dgm:presLayoutVars>
          <dgm:bulletEnabled val="1"/>
        </dgm:presLayoutVars>
      </dgm:prSet>
      <dgm:spPr/>
      <dgm:t>
        <a:bodyPr/>
        <a:lstStyle/>
        <a:p>
          <a:endParaRPr lang="en-AU"/>
        </a:p>
      </dgm:t>
    </dgm:pt>
  </dgm:ptLst>
  <dgm:cxnLst>
    <dgm:cxn modelId="{3FF7AC79-0ED8-4440-9C36-522FE4FA67F2}" type="presOf" srcId="{06D667F5-A317-4A42-B861-15CA33B55A33}" destId="{318D1656-53A1-4FD7-B6F3-8FEF4485DE36}" srcOrd="0" destOrd="0" presId="urn:microsoft.com/office/officeart/2005/8/layout/list1"/>
    <dgm:cxn modelId="{6796ED43-32A9-466F-81FC-10DEEC0BF6D0}" type="presOf" srcId="{5BC23280-1DEF-4ACC-940D-11965E5EF8FA}" destId="{36CF0448-847F-4511-AAE2-40995866011F}" srcOrd="0" destOrd="0" presId="urn:microsoft.com/office/officeart/2005/8/layout/list1"/>
    <dgm:cxn modelId="{996F87AE-13F7-41E0-859A-732B9596AF2D}" srcId="{06D667F5-A317-4A42-B861-15CA33B55A33}" destId="{3DABA4D1-0EB2-42C3-BB28-AB1BF1117EB0}" srcOrd="1" destOrd="0" parTransId="{F1BBF086-7F7A-41AC-A054-225CB2B71675}" sibTransId="{1658EFBE-A9FA-4950-AFBC-C2005D958F20}"/>
    <dgm:cxn modelId="{E7EBE36E-2774-42D7-B9D4-AE8DAB5E7A18}" type="presOf" srcId="{5BC23280-1DEF-4ACC-940D-11965E5EF8FA}" destId="{BEDD467E-A9C5-4853-92EA-B051747CF687}" srcOrd="1" destOrd="0" presId="urn:microsoft.com/office/officeart/2005/8/layout/list1"/>
    <dgm:cxn modelId="{6558BA5C-A167-4747-BC60-87AEF8A31902}" type="presOf" srcId="{3DABA4D1-0EB2-42C3-BB28-AB1BF1117EB0}" destId="{1E42E7B4-EED6-45D4-857D-C206573DF3B6}" srcOrd="1" destOrd="0" presId="urn:microsoft.com/office/officeart/2005/8/layout/list1"/>
    <dgm:cxn modelId="{24D93424-9056-4357-A0D2-45E6BC72FB27}" type="presOf" srcId="{3DABA4D1-0EB2-42C3-BB28-AB1BF1117EB0}" destId="{A20B6472-49C3-446F-BA5D-61E6B080F835}" srcOrd="0" destOrd="0" presId="urn:microsoft.com/office/officeart/2005/8/layout/list1"/>
    <dgm:cxn modelId="{F3330068-EF8B-4F28-8344-4B28166CE6DB}" srcId="{06D667F5-A317-4A42-B861-15CA33B55A33}" destId="{5BC23280-1DEF-4ACC-940D-11965E5EF8FA}" srcOrd="0" destOrd="0" parTransId="{4E331D0C-06C5-425D-9460-BC15A8B6B095}" sibTransId="{ED4F8E87-DD6A-48CB-98C7-42A7E045B0DB}"/>
    <dgm:cxn modelId="{F3123A2B-C875-4EE2-8837-0119604AA509}" type="presParOf" srcId="{318D1656-53A1-4FD7-B6F3-8FEF4485DE36}" destId="{763E4B6B-6EE2-442C-8CE5-D5C077EBFAAF}" srcOrd="0" destOrd="0" presId="urn:microsoft.com/office/officeart/2005/8/layout/list1"/>
    <dgm:cxn modelId="{E0D9BB1A-2851-4E33-A548-C02CA36281F1}" type="presParOf" srcId="{763E4B6B-6EE2-442C-8CE5-D5C077EBFAAF}" destId="{36CF0448-847F-4511-AAE2-40995866011F}" srcOrd="0" destOrd="0" presId="urn:microsoft.com/office/officeart/2005/8/layout/list1"/>
    <dgm:cxn modelId="{2C919C59-E8A5-437D-BC92-AB69A9CB0F97}" type="presParOf" srcId="{763E4B6B-6EE2-442C-8CE5-D5C077EBFAAF}" destId="{BEDD467E-A9C5-4853-92EA-B051747CF687}" srcOrd="1" destOrd="0" presId="urn:microsoft.com/office/officeart/2005/8/layout/list1"/>
    <dgm:cxn modelId="{1F6F313A-AFEE-4ED3-89B6-C99606DAE6BA}" type="presParOf" srcId="{318D1656-53A1-4FD7-B6F3-8FEF4485DE36}" destId="{D1701058-93DF-4EF0-85F7-1F16746DF465}" srcOrd="1" destOrd="0" presId="urn:microsoft.com/office/officeart/2005/8/layout/list1"/>
    <dgm:cxn modelId="{AB8DC34E-721E-4DE6-9AFF-2222058C6F5D}" type="presParOf" srcId="{318D1656-53A1-4FD7-B6F3-8FEF4485DE36}" destId="{80E606F4-F43C-4A12-82A4-8EAC2E03ADE5}" srcOrd="2" destOrd="0" presId="urn:microsoft.com/office/officeart/2005/8/layout/list1"/>
    <dgm:cxn modelId="{A029A685-9464-4B49-AD7C-3C27AEAC1357}" type="presParOf" srcId="{318D1656-53A1-4FD7-B6F3-8FEF4485DE36}" destId="{5C767BD4-BB20-484B-A02E-96622E784316}" srcOrd="3" destOrd="0" presId="urn:microsoft.com/office/officeart/2005/8/layout/list1"/>
    <dgm:cxn modelId="{C0EA3031-EFA0-49B4-A017-EE8FADF46BA8}" type="presParOf" srcId="{318D1656-53A1-4FD7-B6F3-8FEF4485DE36}" destId="{D18E5B96-22A8-4201-A25F-C0C14D742797}" srcOrd="4" destOrd="0" presId="urn:microsoft.com/office/officeart/2005/8/layout/list1"/>
    <dgm:cxn modelId="{6820284E-4950-408A-BDA4-DA8F4CF2CF25}" type="presParOf" srcId="{D18E5B96-22A8-4201-A25F-C0C14D742797}" destId="{A20B6472-49C3-446F-BA5D-61E6B080F835}" srcOrd="0" destOrd="0" presId="urn:microsoft.com/office/officeart/2005/8/layout/list1"/>
    <dgm:cxn modelId="{C79A665E-0AA3-4ACB-A6B7-32E7CF9BE368}" type="presParOf" srcId="{D18E5B96-22A8-4201-A25F-C0C14D742797}" destId="{1E42E7B4-EED6-45D4-857D-C206573DF3B6}" srcOrd="1" destOrd="0" presId="urn:microsoft.com/office/officeart/2005/8/layout/list1"/>
    <dgm:cxn modelId="{B589E304-0D74-4848-B898-2AF6A0BB367C}" type="presParOf" srcId="{318D1656-53A1-4FD7-B6F3-8FEF4485DE36}" destId="{81819C16-E75C-464F-9B36-CB0D8F32BC38}" srcOrd="5" destOrd="0" presId="urn:microsoft.com/office/officeart/2005/8/layout/list1"/>
    <dgm:cxn modelId="{A107060A-0127-455C-8B27-057845C7A3F9}" type="presParOf" srcId="{318D1656-53A1-4FD7-B6F3-8FEF4485DE36}" destId="{11B1FCDB-7758-4196-9DB3-870F0640817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AC2CE-67A2-41A1-865C-522670B3ADC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AU"/>
        </a:p>
      </dgm:t>
    </dgm:pt>
    <dgm:pt modelId="{8A103C8C-6852-4CB7-AA21-3F2D13D225C7}">
      <dgm:prSet phldrT="[Text]"/>
      <dgm:spPr>
        <a:solidFill>
          <a:srgbClr val="0098DA"/>
        </a:solidFill>
      </dgm:spPr>
      <dgm:t>
        <a:bodyPr/>
        <a:lstStyle/>
        <a:p>
          <a:r>
            <a:rPr lang="en-AU" dirty="0" smtClean="0"/>
            <a:t>Life Cycle of Records</a:t>
          </a:r>
          <a:endParaRPr lang="en-AU" dirty="0"/>
        </a:p>
      </dgm:t>
    </dgm:pt>
    <dgm:pt modelId="{D43BFD0A-3E79-4320-88CB-70589FA2D290}" type="parTrans" cxnId="{43B79FE5-F436-4D01-9BB7-EC805CEAF82C}">
      <dgm:prSet/>
      <dgm:spPr/>
      <dgm:t>
        <a:bodyPr/>
        <a:lstStyle/>
        <a:p>
          <a:endParaRPr lang="en-AU"/>
        </a:p>
      </dgm:t>
    </dgm:pt>
    <dgm:pt modelId="{4E41276B-AA68-477F-818C-45D9DBE076FD}" type="sibTrans" cxnId="{43B79FE5-F436-4D01-9BB7-EC805CEAF82C}">
      <dgm:prSet/>
      <dgm:spPr/>
      <dgm:t>
        <a:bodyPr/>
        <a:lstStyle/>
        <a:p>
          <a:endParaRPr lang="en-AU"/>
        </a:p>
      </dgm:t>
    </dgm:pt>
    <dgm:pt modelId="{110A8195-1A76-45B6-B448-3BC17C6CB77C}">
      <dgm:prSet phldrT="[Text]"/>
      <dgm:spPr>
        <a:solidFill>
          <a:srgbClr val="0098DA"/>
        </a:solidFill>
      </dgm:spPr>
      <dgm:t>
        <a:bodyPr/>
        <a:lstStyle/>
        <a:p>
          <a:r>
            <a:rPr lang="en-AU" dirty="0" smtClean="0"/>
            <a:t>Creation &amp; receipts of records</a:t>
          </a:r>
          <a:endParaRPr lang="en-AU" dirty="0"/>
        </a:p>
      </dgm:t>
    </dgm:pt>
    <dgm:pt modelId="{3FE01201-CF70-472C-9239-8933C467C096}" type="parTrans" cxnId="{5C5B7EC6-DFD0-4FE3-BDD5-0275F3E8AC66}">
      <dgm:prSet/>
      <dgm:spPr/>
      <dgm:t>
        <a:bodyPr/>
        <a:lstStyle/>
        <a:p>
          <a:endParaRPr lang="en-AU"/>
        </a:p>
      </dgm:t>
    </dgm:pt>
    <dgm:pt modelId="{40891715-15D8-4F2E-8819-8CB7348C3069}" type="sibTrans" cxnId="{5C5B7EC6-DFD0-4FE3-BDD5-0275F3E8AC66}">
      <dgm:prSet/>
      <dgm:spPr>
        <a:solidFill>
          <a:srgbClr val="0098DA"/>
        </a:solidFill>
      </dgm:spPr>
      <dgm:t>
        <a:bodyPr/>
        <a:lstStyle/>
        <a:p>
          <a:endParaRPr lang="en-AU"/>
        </a:p>
      </dgm:t>
    </dgm:pt>
    <dgm:pt modelId="{F9B74246-9BCB-42E2-BA63-808DDC7A0A8C}">
      <dgm:prSet phldrT="[Text]"/>
      <dgm:spPr>
        <a:solidFill>
          <a:srgbClr val="0098DA"/>
        </a:solidFill>
      </dgm:spPr>
      <dgm:t>
        <a:bodyPr/>
        <a:lstStyle/>
        <a:p>
          <a:r>
            <a:rPr lang="en-AU" dirty="0" smtClean="0"/>
            <a:t>Use &amp; dissemination</a:t>
          </a:r>
          <a:endParaRPr lang="en-AU" dirty="0"/>
        </a:p>
      </dgm:t>
    </dgm:pt>
    <dgm:pt modelId="{63C66547-F128-443B-ACAA-50EFB36206D3}" type="parTrans" cxnId="{2EDA584F-F395-4BBF-85BA-520DF3D6D1B5}">
      <dgm:prSet/>
      <dgm:spPr/>
      <dgm:t>
        <a:bodyPr/>
        <a:lstStyle/>
        <a:p>
          <a:endParaRPr lang="en-AU"/>
        </a:p>
      </dgm:t>
    </dgm:pt>
    <dgm:pt modelId="{613C786D-D486-4DC0-B0A2-6DF5D7EC469A}" type="sibTrans" cxnId="{2EDA584F-F395-4BBF-85BA-520DF3D6D1B5}">
      <dgm:prSet/>
      <dgm:spPr>
        <a:solidFill>
          <a:srgbClr val="0098DA"/>
        </a:solidFill>
      </dgm:spPr>
      <dgm:t>
        <a:bodyPr/>
        <a:lstStyle/>
        <a:p>
          <a:endParaRPr lang="en-AU"/>
        </a:p>
      </dgm:t>
    </dgm:pt>
    <dgm:pt modelId="{3CF0670D-F9E1-4AF3-B134-7005035549AA}">
      <dgm:prSet phldrT="[Text]"/>
      <dgm:spPr>
        <a:solidFill>
          <a:srgbClr val="0098DA"/>
        </a:solidFill>
      </dgm:spPr>
      <dgm:t>
        <a:bodyPr/>
        <a:lstStyle/>
        <a:p>
          <a:r>
            <a:rPr lang="en-AU" dirty="0" smtClean="0"/>
            <a:t>Maintenance &amp; storage</a:t>
          </a:r>
          <a:endParaRPr lang="en-AU" dirty="0"/>
        </a:p>
      </dgm:t>
    </dgm:pt>
    <dgm:pt modelId="{C7C6CC61-30EC-40EE-A805-B0354E059FF8}" type="parTrans" cxnId="{86844375-DAA3-4072-91AD-47F48AE09F7C}">
      <dgm:prSet/>
      <dgm:spPr/>
      <dgm:t>
        <a:bodyPr/>
        <a:lstStyle/>
        <a:p>
          <a:endParaRPr lang="en-AU"/>
        </a:p>
      </dgm:t>
    </dgm:pt>
    <dgm:pt modelId="{7CE7680D-286E-4E16-9BF8-4797D08B7D55}" type="sibTrans" cxnId="{86844375-DAA3-4072-91AD-47F48AE09F7C}">
      <dgm:prSet/>
      <dgm:spPr>
        <a:solidFill>
          <a:srgbClr val="0098DA"/>
        </a:solidFill>
      </dgm:spPr>
      <dgm:t>
        <a:bodyPr/>
        <a:lstStyle/>
        <a:p>
          <a:endParaRPr lang="en-AU"/>
        </a:p>
      </dgm:t>
    </dgm:pt>
    <dgm:pt modelId="{D2BA98CC-3B7F-468B-828A-DFCEA71CFB46}">
      <dgm:prSet phldrT="[Text]"/>
      <dgm:spPr>
        <a:solidFill>
          <a:srgbClr val="0098DA"/>
        </a:solidFill>
      </dgm:spPr>
      <dgm:t>
        <a:bodyPr/>
        <a:lstStyle/>
        <a:p>
          <a:r>
            <a:rPr lang="en-AU" dirty="0" smtClean="0"/>
            <a:t>disposition of records</a:t>
          </a:r>
          <a:endParaRPr lang="en-AU" dirty="0"/>
        </a:p>
      </dgm:t>
    </dgm:pt>
    <dgm:pt modelId="{6CE02D85-2E83-4DF1-945B-D94F217EE9CC}" type="parTrans" cxnId="{12DD6EB4-7C56-4A10-953C-B0FD79DD24D3}">
      <dgm:prSet/>
      <dgm:spPr/>
      <dgm:t>
        <a:bodyPr/>
        <a:lstStyle/>
        <a:p>
          <a:endParaRPr lang="en-AU"/>
        </a:p>
      </dgm:t>
    </dgm:pt>
    <dgm:pt modelId="{A08F576C-0B22-4645-9E9E-77AE10391D8F}" type="sibTrans" cxnId="{12DD6EB4-7C56-4A10-953C-B0FD79DD24D3}">
      <dgm:prSet/>
      <dgm:spPr>
        <a:solidFill>
          <a:srgbClr val="0098DA"/>
        </a:solidFill>
      </dgm:spPr>
      <dgm:t>
        <a:bodyPr/>
        <a:lstStyle/>
        <a:p>
          <a:endParaRPr lang="en-AU"/>
        </a:p>
      </dgm:t>
    </dgm:pt>
    <dgm:pt modelId="{422DE776-F351-4DB7-8E45-51176F32B1B9}">
      <dgm:prSet/>
      <dgm:spPr>
        <a:solidFill>
          <a:srgbClr val="0098DA"/>
        </a:solidFill>
      </dgm:spPr>
      <dgm:t>
        <a:bodyPr/>
        <a:lstStyle/>
        <a:p>
          <a:r>
            <a:rPr lang="en-AU" dirty="0" smtClean="0"/>
            <a:t>Archives &amp; access</a:t>
          </a:r>
          <a:endParaRPr lang="en-AU" dirty="0"/>
        </a:p>
      </dgm:t>
    </dgm:pt>
    <dgm:pt modelId="{8297404E-BD6E-4FA3-ABC5-65CB0DC659D1}" type="parTrans" cxnId="{01BABCED-34FE-4ADF-9B7A-3A1482588CC3}">
      <dgm:prSet/>
      <dgm:spPr/>
      <dgm:t>
        <a:bodyPr/>
        <a:lstStyle/>
        <a:p>
          <a:endParaRPr lang="en-AU"/>
        </a:p>
      </dgm:t>
    </dgm:pt>
    <dgm:pt modelId="{498F1E3F-B9A5-4F38-A7C8-0B9587AD745C}" type="sibTrans" cxnId="{01BABCED-34FE-4ADF-9B7A-3A1482588CC3}">
      <dgm:prSet/>
      <dgm:spPr>
        <a:solidFill>
          <a:srgbClr val="0098DA"/>
        </a:solidFill>
      </dgm:spPr>
      <dgm:t>
        <a:bodyPr/>
        <a:lstStyle/>
        <a:p>
          <a:endParaRPr lang="en-AU"/>
        </a:p>
      </dgm:t>
    </dgm:pt>
    <dgm:pt modelId="{C1EB80C0-E2FB-4B22-AD6E-C125F6DDE3D8}" type="pres">
      <dgm:prSet presAssocID="{C1DAC2CE-67A2-41A1-865C-522670B3ADC9}" presName="Name0" presStyleCnt="0">
        <dgm:presLayoutVars>
          <dgm:chMax val="1"/>
          <dgm:dir/>
          <dgm:animLvl val="ctr"/>
          <dgm:resizeHandles val="exact"/>
        </dgm:presLayoutVars>
      </dgm:prSet>
      <dgm:spPr/>
      <dgm:t>
        <a:bodyPr/>
        <a:lstStyle/>
        <a:p>
          <a:endParaRPr lang="en-AU"/>
        </a:p>
      </dgm:t>
    </dgm:pt>
    <dgm:pt modelId="{C08F5F2B-93ED-4B6D-9475-DAD01F6EEAD4}" type="pres">
      <dgm:prSet presAssocID="{8A103C8C-6852-4CB7-AA21-3F2D13D225C7}" presName="centerShape" presStyleLbl="node0" presStyleIdx="0" presStyleCnt="1"/>
      <dgm:spPr/>
      <dgm:t>
        <a:bodyPr/>
        <a:lstStyle/>
        <a:p>
          <a:endParaRPr lang="en-AU"/>
        </a:p>
      </dgm:t>
    </dgm:pt>
    <dgm:pt modelId="{CF8C89F1-410D-4AB2-B586-886B1D0087CE}" type="pres">
      <dgm:prSet presAssocID="{110A8195-1A76-45B6-B448-3BC17C6CB77C}" presName="node" presStyleLbl="node1" presStyleIdx="0" presStyleCnt="5">
        <dgm:presLayoutVars>
          <dgm:bulletEnabled val="1"/>
        </dgm:presLayoutVars>
      </dgm:prSet>
      <dgm:spPr/>
      <dgm:t>
        <a:bodyPr/>
        <a:lstStyle/>
        <a:p>
          <a:endParaRPr lang="en-AU"/>
        </a:p>
      </dgm:t>
    </dgm:pt>
    <dgm:pt modelId="{EEBA98C5-6B0E-4278-9A5E-35461792917D}" type="pres">
      <dgm:prSet presAssocID="{110A8195-1A76-45B6-B448-3BC17C6CB77C}" presName="dummy" presStyleCnt="0"/>
      <dgm:spPr/>
      <dgm:t>
        <a:bodyPr/>
        <a:lstStyle/>
        <a:p>
          <a:endParaRPr lang="en-AU"/>
        </a:p>
      </dgm:t>
    </dgm:pt>
    <dgm:pt modelId="{B843DB65-96C4-431A-977E-D4E11F65E9F5}" type="pres">
      <dgm:prSet presAssocID="{40891715-15D8-4F2E-8819-8CB7348C3069}" presName="sibTrans" presStyleLbl="sibTrans2D1" presStyleIdx="0" presStyleCnt="5"/>
      <dgm:spPr/>
      <dgm:t>
        <a:bodyPr/>
        <a:lstStyle/>
        <a:p>
          <a:endParaRPr lang="en-AU"/>
        </a:p>
      </dgm:t>
    </dgm:pt>
    <dgm:pt modelId="{2BB51236-9007-49BE-91A3-450048DA40DB}" type="pres">
      <dgm:prSet presAssocID="{F9B74246-9BCB-42E2-BA63-808DDC7A0A8C}" presName="node" presStyleLbl="node1" presStyleIdx="1" presStyleCnt="5">
        <dgm:presLayoutVars>
          <dgm:bulletEnabled val="1"/>
        </dgm:presLayoutVars>
      </dgm:prSet>
      <dgm:spPr/>
      <dgm:t>
        <a:bodyPr/>
        <a:lstStyle/>
        <a:p>
          <a:endParaRPr lang="en-AU"/>
        </a:p>
      </dgm:t>
    </dgm:pt>
    <dgm:pt modelId="{5C993F70-27BD-41D7-879C-D72477559A37}" type="pres">
      <dgm:prSet presAssocID="{F9B74246-9BCB-42E2-BA63-808DDC7A0A8C}" presName="dummy" presStyleCnt="0"/>
      <dgm:spPr/>
      <dgm:t>
        <a:bodyPr/>
        <a:lstStyle/>
        <a:p>
          <a:endParaRPr lang="en-AU"/>
        </a:p>
      </dgm:t>
    </dgm:pt>
    <dgm:pt modelId="{754F8D76-38AA-4C9E-B830-CA38A73652B2}" type="pres">
      <dgm:prSet presAssocID="{613C786D-D486-4DC0-B0A2-6DF5D7EC469A}" presName="sibTrans" presStyleLbl="sibTrans2D1" presStyleIdx="1" presStyleCnt="5"/>
      <dgm:spPr/>
      <dgm:t>
        <a:bodyPr/>
        <a:lstStyle/>
        <a:p>
          <a:endParaRPr lang="en-AU"/>
        </a:p>
      </dgm:t>
    </dgm:pt>
    <dgm:pt modelId="{0001F6A4-679C-4DEA-8FC7-8D314DDE75A1}" type="pres">
      <dgm:prSet presAssocID="{3CF0670D-F9E1-4AF3-B134-7005035549AA}" presName="node" presStyleLbl="node1" presStyleIdx="2" presStyleCnt="5">
        <dgm:presLayoutVars>
          <dgm:bulletEnabled val="1"/>
        </dgm:presLayoutVars>
      </dgm:prSet>
      <dgm:spPr/>
      <dgm:t>
        <a:bodyPr/>
        <a:lstStyle/>
        <a:p>
          <a:endParaRPr lang="en-AU"/>
        </a:p>
      </dgm:t>
    </dgm:pt>
    <dgm:pt modelId="{98D00AB6-A8F0-45B3-979C-A9ACD48B2CAD}" type="pres">
      <dgm:prSet presAssocID="{3CF0670D-F9E1-4AF3-B134-7005035549AA}" presName="dummy" presStyleCnt="0"/>
      <dgm:spPr/>
      <dgm:t>
        <a:bodyPr/>
        <a:lstStyle/>
        <a:p>
          <a:endParaRPr lang="en-AU"/>
        </a:p>
      </dgm:t>
    </dgm:pt>
    <dgm:pt modelId="{78F67204-858E-41BE-A3EA-F5571B6AE6F6}" type="pres">
      <dgm:prSet presAssocID="{7CE7680D-286E-4E16-9BF8-4797D08B7D55}" presName="sibTrans" presStyleLbl="sibTrans2D1" presStyleIdx="2" presStyleCnt="5"/>
      <dgm:spPr/>
      <dgm:t>
        <a:bodyPr/>
        <a:lstStyle/>
        <a:p>
          <a:endParaRPr lang="en-AU"/>
        </a:p>
      </dgm:t>
    </dgm:pt>
    <dgm:pt modelId="{56FB4308-39C3-45FD-BC24-E18CD8783BEC}" type="pres">
      <dgm:prSet presAssocID="{D2BA98CC-3B7F-468B-828A-DFCEA71CFB46}" presName="node" presStyleLbl="node1" presStyleIdx="3" presStyleCnt="5">
        <dgm:presLayoutVars>
          <dgm:bulletEnabled val="1"/>
        </dgm:presLayoutVars>
      </dgm:prSet>
      <dgm:spPr/>
      <dgm:t>
        <a:bodyPr/>
        <a:lstStyle/>
        <a:p>
          <a:endParaRPr lang="en-AU"/>
        </a:p>
      </dgm:t>
    </dgm:pt>
    <dgm:pt modelId="{9F6A86EB-A9C5-468F-8A80-E91EB5742881}" type="pres">
      <dgm:prSet presAssocID="{D2BA98CC-3B7F-468B-828A-DFCEA71CFB46}" presName="dummy" presStyleCnt="0"/>
      <dgm:spPr/>
      <dgm:t>
        <a:bodyPr/>
        <a:lstStyle/>
        <a:p>
          <a:endParaRPr lang="en-AU"/>
        </a:p>
      </dgm:t>
    </dgm:pt>
    <dgm:pt modelId="{59764129-BBC1-4C4E-AB54-1D86651B35FD}" type="pres">
      <dgm:prSet presAssocID="{A08F576C-0B22-4645-9E9E-77AE10391D8F}" presName="sibTrans" presStyleLbl="sibTrans2D1" presStyleIdx="3" presStyleCnt="5"/>
      <dgm:spPr/>
      <dgm:t>
        <a:bodyPr/>
        <a:lstStyle/>
        <a:p>
          <a:endParaRPr lang="en-AU"/>
        </a:p>
      </dgm:t>
    </dgm:pt>
    <dgm:pt modelId="{837B7816-918D-4C8A-81CE-DE10926413D2}" type="pres">
      <dgm:prSet presAssocID="{422DE776-F351-4DB7-8E45-51176F32B1B9}" presName="node" presStyleLbl="node1" presStyleIdx="4" presStyleCnt="5">
        <dgm:presLayoutVars>
          <dgm:bulletEnabled val="1"/>
        </dgm:presLayoutVars>
      </dgm:prSet>
      <dgm:spPr/>
      <dgm:t>
        <a:bodyPr/>
        <a:lstStyle/>
        <a:p>
          <a:endParaRPr lang="en-AU"/>
        </a:p>
      </dgm:t>
    </dgm:pt>
    <dgm:pt modelId="{00B6A2F5-C24C-489A-8657-972D6EEF537D}" type="pres">
      <dgm:prSet presAssocID="{422DE776-F351-4DB7-8E45-51176F32B1B9}" presName="dummy" presStyleCnt="0"/>
      <dgm:spPr/>
      <dgm:t>
        <a:bodyPr/>
        <a:lstStyle/>
        <a:p>
          <a:endParaRPr lang="en-AU"/>
        </a:p>
      </dgm:t>
    </dgm:pt>
    <dgm:pt modelId="{C1E64160-D54B-4488-B87B-8CEBDAC7B201}" type="pres">
      <dgm:prSet presAssocID="{498F1E3F-B9A5-4F38-A7C8-0B9587AD745C}" presName="sibTrans" presStyleLbl="sibTrans2D1" presStyleIdx="4" presStyleCnt="5"/>
      <dgm:spPr/>
      <dgm:t>
        <a:bodyPr/>
        <a:lstStyle/>
        <a:p>
          <a:endParaRPr lang="en-AU"/>
        </a:p>
      </dgm:t>
    </dgm:pt>
  </dgm:ptLst>
  <dgm:cxnLst>
    <dgm:cxn modelId="{21961DEE-CE3D-48E8-B044-898F7B933738}" type="presOf" srcId="{8A103C8C-6852-4CB7-AA21-3F2D13D225C7}" destId="{C08F5F2B-93ED-4B6D-9475-DAD01F6EEAD4}" srcOrd="0" destOrd="0" presId="urn:microsoft.com/office/officeart/2005/8/layout/radial6"/>
    <dgm:cxn modelId="{3AA0065F-F3E6-4583-B7D3-807DA698140C}" type="presOf" srcId="{40891715-15D8-4F2E-8819-8CB7348C3069}" destId="{B843DB65-96C4-431A-977E-D4E11F65E9F5}" srcOrd="0" destOrd="0" presId="urn:microsoft.com/office/officeart/2005/8/layout/radial6"/>
    <dgm:cxn modelId="{1F405AAE-3A17-4C70-971A-C51FE0563D61}" type="presOf" srcId="{F9B74246-9BCB-42E2-BA63-808DDC7A0A8C}" destId="{2BB51236-9007-49BE-91A3-450048DA40DB}" srcOrd="0" destOrd="0" presId="urn:microsoft.com/office/officeart/2005/8/layout/radial6"/>
    <dgm:cxn modelId="{FC2E6109-D905-4B13-B5E1-888A725F4CED}" type="presOf" srcId="{498F1E3F-B9A5-4F38-A7C8-0B9587AD745C}" destId="{C1E64160-D54B-4488-B87B-8CEBDAC7B201}" srcOrd="0" destOrd="0" presId="urn:microsoft.com/office/officeart/2005/8/layout/radial6"/>
    <dgm:cxn modelId="{5C5B7EC6-DFD0-4FE3-BDD5-0275F3E8AC66}" srcId="{8A103C8C-6852-4CB7-AA21-3F2D13D225C7}" destId="{110A8195-1A76-45B6-B448-3BC17C6CB77C}" srcOrd="0" destOrd="0" parTransId="{3FE01201-CF70-472C-9239-8933C467C096}" sibTransId="{40891715-15D8-4F2E-8819-8CB7348C3069}"/>
    <dgm:cxn modelId="{BB219019-48F0-452A-A750-A146C61F1F20}" type="presOf" srcId="{422DE776-F351-4DB7-8E45-51176F32B1B9}" destId="{837B7816-918D-4C8A-81CE-DE10926413D2}" srcOrd="0" destOrd="0" presId="urn:microsoft.com/office/officeart/2005/8/layout/radial6"/>
    <dgm:cxn modelId="{12DD6EB4-7C56-4A10-953C-B0FD79DD24D3}" srcId="{8A103C8C-6852-4CB7-AA21-3F2D13D225C7}" destId="{D2BA98CC-3B7F-468B-828A-DFCEA71CFB46}" srcOrd="3" destOrd="0" parTransId="{6CE02D85-2E83-4DF1-945B-D94F217EE9CC}" sibTransId="{A08F576C-0B22-4645-9E9E-77AE10391D8F}"/>
    <dgm:cxn modelId="{AC77AF97-40FF-42E7-997C-381EB863DD38}" type="presOf" srcId="{A08F576C-0B22-4645-9E9E-77AE10391D8F}" destId="{59764129-BBC1-4C4E-AB54-1D86651B35FD}" srcOrd="0" destOrd="0" presId="urn:microsoft.com/office/officeart/2005/8/layout/radial6"/>
    <dgm:cxn modelId="{2EDA584F-F395-4BBF-85BA-520DF3D6D1B5}" srcId="{8A103C8C-6852-4CB7-AA21-3F2D13D225C7}" destId="{F9B74246-9BCB-42E2-BA63-808DDC7A0A8C}" srcOrd="1" destOrd="0" parTransId="{63C66547-F128-443B-ACAA-50EFB36206D3}" sibTransId="{613C786D-D486-4DC0-B0A2-6DF5D7EC469A}"/>
    <dgm:cxn modelId="{43B79FE5-F436-4D01-9BB7-EC805CEAF82C}" srcId="{C1DAC2CE-67A2-41A1-865C-522670B3ADC9}" destId="{8A103C8C-6852-4CB7-AA21-3F2D13D225C7}" srcOrd="0" destOrd="0" parTransId="{D43BFD0A-3E79-4320-88CB-70589FA2D290}" sibTransId="{4E41276B-AA68-477F-818C-45D9DBE076FD}"/>
    <dgm:cxn modelId="{B394D150-A2AE-4C1A-B497-AD4FEE9135CC}" type="presOf" srcId="{110A8195-1A76-45B6-B448-3BC17C6CB77C}" destId="{CF8C89F1-410D-4AB2-B586-886B1D0087CE}" srcOrd="0" destOrd="0" presId="urn:microsoft.com/office/officeart/2005/8/layout/radial6"/>
    <dgm:cxn modelId="{4D5AEB97-EE56-44DB-8ABF-BF8594076999}" type="presOf" srcId="{C1DAC2CE-67A2-41A1-865C-522670B3ADC9}" destId="{C1EB80C0-E2FB-4B22-AD6E-C125F6DDE3D8}" srcOrd="0" destOrd="0" presId="urn:microsoft.com/office/officeart/2005/8/layout/radial6"/>
    <dgm:cxn modelId="{39CBC6C6-D5FB-449E-B967-4FB6C0D26332}" type="presOf" srcId="{D2BA98CC-3B7F-468B-828A-DFCEA71CFB46}" destId="{56FB4308-39C3-45FD-BC24-E18CD8783BEC}" srcOrd="0" destOrd="0" presId="urn:microsoft.com/office/officeart/2005/8/layout/radial6"/>
    <dgm:cxn modelId="{E16E5BCC-D33E-4085-8E8D-583A50F6CF05}" type="presOf" srcId="{613C786D-D486-4DC0-B0A2-6DF5D7EC469A}" destId="{754F8D76-38AA-4C9E-B830-CA38A73652B2}" srcOrd="0" destOrd="0" presId="urn:microsoft.com/office/officeart/2005/8/layout/radial6"/>
    <dgm:cxn modelId="{01BABCED-34FE-4ADF-9B7A-3A1482588CC3}" srcId="{8A103C8C-6852-4CB7-AA21-3F2D13D225C7}" destId="{422DE776-F351-4DB7-8E45-51176F32B1B9}" srcOrd="4" destOrd="0" parTransId="{8297404E-BD6E-4FA3-ABC5-65CB0DC659D1}" sibTransId="{498F1E3F-B9A5-4F38-A7C8-0B9587AD745C}"/>
    <dgm:cxn modelId="{F80C318B-5B9C-4006-9970-5955B39E5BAE}" type="presOf" srcId="{3CF0670D-F9E1-4AF3-B134-7005035549AA}" destId="{0001F6A4-679C-4DEA-8FC7-8D314DDE75A1}" srcOrd="0" destOrd="0" presId="urn:microsoft.com/office/officeart/2005/8/layout/radial6"/>
    <dgm:cxn modelId="{86844375-DAA3-4072-91AD-47F48AE09F7C}" srcId="{8A103C8C-6852-4CB7-AA21-3F2D13D225C7}" destId="{3CF0670D-F9E1-4AF3-B134-7005035549AA}" srcOrd="2" destOrd="0" parTransId="{C7C6CC61-30EC-40EE-A805-B0354E059FF8}" sibTransId="{7CE7680D-286E-4E16-9BF8-4797D08B7D55}"/>
    <dgm:cxn modelId="{03E3573F-43EA-4EB6-9AF8-BFC7441BB9AE}" type="presOf" srcId="{7CE7680D-286E-4E16-9BF8-4797D08B7D55}" destId="{78F67204-858E-41BE-A3EA-F5571B6AE6F6}" srcOrd="0" destOrd="0" presId="urn:microsoft.com/office/officeart/2005/8/layout/radial6"/>
    <dgm:cxn modelId="{8135AAB6-C7D7-4646-9E93-05FA2F1A4E65}" type="presParOf" srcId="{C1EB80C0-E2FB-4B22-AD6E-C125F6DDE3D8}" destId="{C08F5F2B-93ED-4B6D-9475-DAD01F6EEAD4}" srcOrd="0" destOrd="0" presId="urn:microsoft.com/office/officeart/2005/8/layout/radial6"/>
    <dgm:cxn modelId="{9FEB7A24-4905-4745-87F6-801672066D83}" type="presParOf" srcId="{C1EB80C0-E2FB-4B22-AD6E-C125F6DDE3D8}" destId="{CF8C89F1-410D-4AB2-B586-886B1D0087CE}" srcOrd="1" destOrd="0" presId="urn:microsoft.com/office/officeart/2005/8/layout/radial6"/>
    <dgm:cxn modelId="{ADB37B9D-1D74-4458-8D0A-4DABBB4BF329}" type="presParOf" srcId="{C1EB80C0-E2FB-4B22-AD6E-C125F6DDE3D8}" destId="{EEBA98C5-6B0E-4278-9A5E-35461792917D}" srcOrd="2" destOrd="0" presId="urn:microsoft.com/office/officeart/2005/8/layout/radial6"/>
    <dgm:cxn modelId="{58CB1E8D-A07E-440C-9DA0-4A745E531132}" type="presParOf" srcId="{C1EB80C0-E2FB-4B22-AD6E-C125F6DDE3D8}" destId="{B843DB65-96C4-431A-977E-D4E11F65E9F5}" srcOrd="3" destOrd="0" presId="urn:microsoft.com/office/officeart/2005/8/layout/radial6"/>
    <dgm:cxn modelId="{0A7A23B6-DD26-441C-83A6-1DB380F33E9F}" type="presParOf" srcId="{C1EB80C0-E2FB-4B22-AD6E-C125F6DDE3D8}" destId="{2BB51236-9007-49BE-91A3-450048DA40DB}" srcOrd="4" destOrd="0" presId="urn:microsoft.com/office/officeart/2005/8/layout/radial6"/>
    <dgm:cxn modelId="{5D58B5DE-7C84-4463-A2DB-2CA193E82707}" type="presParOf" srcId="{C1EB80C0-E2FB-4B22-AD6E-C125F6DDE3D8}" destId="{5C993F70-27BD-41D7-879C-D72477559A37}" srcOrd="5" destOrd="0" presId="urn:microsoft.com/office/officeart/2005/8/layout/radial6"/>
    <dgm:cxn modelId="{48AB0680-9940-4EE4-9074-FFD57010511B}" type="presParOf" srcId="{C1EB80C0-E2FB-4B22-AD6E-C125F6DDE3D8}" destId="{754F8D76-38AA-4C9E-B830-CA38A73652B2}" srcOrd="6" destOrd="0" presId="urn:microsoft.com/office/officeart/2005/8/layout/radial6"/>
    <dgm:cxn modelId="{37A5147C-A200-4F17-A683-998F419E2D90}" type="presParOf" srcId="{C1EB80C0-E2FB-4B22-AD6E-C125F6DDE3D8}" destId="{0001F6A4-679C-4DEA-8FC7-8D314DDE75A1}" srcOrd="7" destOrd="0" presId="urn:microsoft.com/office/officeart/2005/8/layout/radial6"/>
    <dgm:cxn modelId="{48B1744B-DAC2-49FD-B107-DB63B3AB0138}" type="presParOf" srcId="{C1EB80C0-E2FB-4B22-AD6E-C125F6DDE3D8}" destId="{98D00AB6-A8F0-45B3-979C-A9ACD48B2CAD}" srcOrd="8" destOrd="0" presId="urn:microsoft.com/office/officeart/2005/8/layout/radial6"/>
    <dgm:cxn modelId="{523726A9-B6CC-4FCE-B1C0-FBBC589AB77D}" type="presParOf" srcId="{C1EB80C0-E2FB-4B22-AD6E-C125F6DDE3D8}" destId="{78F67204-858E-41BE-A3EA-F5571B6AE6F6}" srcOrd="9" destOrd="0" presId="urn:microsoft.com/office/officeart/2005/8/layout/radial6"/>
    <dgm:cxn modelId="{AE794586-4FB9-424F-A326-80BECC5296A4}" type="presParOf" srcId="{C1EB80C0-E2FB-4B22-AD6E-C125F6DDE3D8}" destId="{56FB4308-39C3-45FD-BC24-E18CD8783BEC}" srcOrd="10" destOrd="0" presId="urn:microsoft.com/office/officeart/2005/8/layout/radial6"/>
    <dgm:cxn modelId="{83C21519-A70E-4DAB-861C-229C3D7271D1}" type="presParOf" srcId="{C1EB80C0-E2FB-4B22-AD6E-C125F6DDE3D8}" destId="{9F6A86EB-A9C5-468F-8A80-E91EB5742881}" srcOrd="11" destOrd="0" presId="urn:microsoft.com/office/officeart/2005/8/layout/radial6"/>
    <dgm:cxn modelId="{C49E4229-BF7B-48B0-852D-EB2246405062}" type="presParOf" srcId="{C1EB80C0-E2FB-4B22-AD6E-C125F6DDE3D8}" destId="{59764129-BBC1-4C4E-AB54-1D86651B35FD}" srcOrd="12" destOrd="0" presId="urn:microsoft.com/office/officeart/2005/8/layout/radial6"/>
    <dgm:cxn modelId="{FD43795D-1615-4DF4-A1D0-01349D37C7B3}" type="presParOf" srcId="{C1EB80C0-E2FB-4B22-AD6E-C125F6DDE3D8}" destId="{837B7816-918D-4C8A-81CE-DE10926413D2}" srcOrd="13" destOrd="0" presId="urn:microsoft.com/office/officeart/2005/8/layout/radial6"/>
    <dgm:cxn modelId="{B343FB3D-1C24-4FA6-BB59-B0CB9627477D}" type="presParOf" srcId="{C1EB80C0-E2FB-4B22-AD6E-C125F6DDE3D8}" destId="{00B6A2F5-C24C-489A-8657-972D6EEF537D}" srcOrd="14" destOrd="0" presId="urn:microsoft.com/office/officeart/2005/8/layout/radial6"/>
    <dgm:cxn modelId="{8D40488C-99E2-4B59-8416-4EA94DB49AF6}" type="presParOf" srcId="{C1EB80C0-E2FB-4B22-AD6E-C125F6DDE3D8}" destId="{C1E64160-D54B-4488-B87B-8CEBDAC7B20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1C3933-BD9E-4959-B865-8CA0FAFCF8E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AU"/>
        </a:p>
      </dgm:t>
    </dgm:pt>
    <dgm:pt modelId="{240F438F-26BB-4DDC-9435-72CC84F16089}">
      <dgm:prSet phldrT="[Text]" custT="1"/>
      <dgm:spPr>
        <a:solidFill>
          <a:srgbClr val="0098DA"/>
        </a:solidFill>
      </dgm:spPr>
      <dgm:t>
        <a:bodyPr/>
        <a:lstStyle/>
        <a:p>
          <a:r>
            <a:rPr lang="en-AU" sz="2400" b="0" dirty="0" smtClean="0"/>
            <a:t>Records must be made</a:t>
          </a:r>
          <a:endParaRPr lang="en-AU" sz="2400" b="0" dirty="0"/>
        </a:p>
      </dgm:t>
    </dgm:pt>
    <dgm:pt modelId="{5C745AB7-299A-4E5A-84AF-008D8E6262E5}" type="parTrans" cxnId="{8536E760-F46E-4971-8E88-9758602EF838}">
      <dgm:prSet/>
      <dgm:spPr/>
      <dgm:t>
        <a:bodyPr/>
        <a:lstStyle/>
        <a:p>
          <a:endParaRPr lang="en-AU" sz="2400" b="0"/>
        </a:p>
      </dgm:t>
    </dgm:pt>
    <dgm:pt modelId="{7FFAE603-7BB2-4171-BA18-2B784A8F9877}" type="sibTrans" cxnId="{8536E760-F46E-4971-8E88-9758602EF838}">
      <dgm:prSet/>
      <dgm:spPr/>
      <dgm:t>
        <a:bodyPr/>
        <a:lstStyle/>
        <a:p>
          <a:endParaRPr lang="en-AU" sz="2400" b="0"/>
        </a:p>
      </dgm:t>
    </dgm:pt>
    <dgm:pt modelId="{883CF718-55EA-4244-A61B-84D510816B4C}">
      <dgm:prSet phldrT="[Text]" custT="1"/>
      <dgm:spPr>
        <a:solidFill>
          <a:srgbClr val="0098DA"/>
        </a:solidFill>
      </dgm:spPr>
      <dgm:t>
        <a:bodyPr/>
        <a:lstStyle/>
        <a:p>
          <a:r>
            <a:rPr lang="en-AU" sz="2400" b="0" dirty="0" smtClean="0"/>
            <a:t>Records must be accurate</a:t>
          </a:r>
          <a:endParaRPr lang="en-AU" sz="2400" b="0" dirty="0"/>
        </a:p>
      </dgm:t>
    </dgm:pt>
    <dgm:pt modelId="{6F856208-2E9A-4089-AA71-856F05BE1FA5}" type="parTrans" cxnId="{546E82ED-9769-4F71-988D-E5B6D795FC91}">
      <dgm:prSet/>
      <dgm:spPr/>
      <dgm:t>
        <a:bodyPr/>
        <a:lstStyle/>
        <a:p>
          <a:endParaRPr lang="en-AU" sz="2400" b="0"/>
        </a:p>
      </dgm:t>
    </dgm:pt>
    <dgm:pt modelId="{249BBB8D-69DC-480E-A69A-15635F7E0E01}" type="sibTrans" cxnId="{546E82ED-9769-4F71-988D-E5B6D795FC91}">
      <dgm:prSet/>
      <dgm:spPr/>
      <dgm:t>
        <a:bodyPr/>
        <a:lstStyle/>
        <a:p>
          <a:endParaRPr lang="en-AU" sz="2400" b="0"/>
        </a:p>
      </dgm:t>
    </dgm:pt>
    <dgm:pt modelId="{FC87C9E2-15D6-4F8E-BC13-EC6662946C47}">
      <dgm:prSet phldrT="[Text]" custT="1"/>
      <dgm:spPr>
        <a:solidFill>
          <a:srgbClr val="0098DA"/>
        </a:solidFill>
      </dgm:spPr>
      <dgm:t>
        <a:bodyPr/>
        <a:lstStyle/>
        <a:p>
          <a:r>
            <a:rPr lang="en-AU" sz="2400" b="0" dirty="0" smtClean="0"/>
            <a:t>Records must be authentic</a:t>
          </a:r>
          <a:endParaRPr lang="en-AU" sz="2400" b="0" dirty="0"/>
        </a:p>
      </dgm:t>
    </dgm:pt>
    <dgm:pt modelId="{E7203DBC-3200-4870-B72F-D5D6C7ECA473}" type="parTrans" cxnId="{6D709030-039B-4E18-8237-8665E3C5FD3C}">
      <dgm:prSet/>
      <dgm:spPr/>
      <dgm:t>
        <a:bodyPr/>
        <a:lstStyle/>
        <a:p>
          <a:endParaRPr lang="en-AU" sz="2400" b="0"/>
        </a:p>
      </dgm:t>
    </dgm:pt>
    <dgm:pt modelId="{7D12CC71-C5A5-4C9E-8F98-8B488B0D7DEC}" type="sibTrans" cxnId="{6D709030-039B-4E18-8237-8665E3C5FD3C}">
      <dgm:prSet/>
      <dgm:spPr/>
      <dgm:t>
        <a:bodyPr/>
        <a:lstStyle/>
        <a:p>
          <a:endParaRPr lang="en-AU" sz="2400" b="0"/>
        </a:p>
      </dgm:t>
    </dgm:pt>
    <dgm:pt modelId="{EC4C71E9-E97C-4D54-9934-26D1581F3AF7}">
      <dgm:prSet custT="1"/>
      <dgm:spPr>
        <a:solidFill>
          <a:srgbClr val="0098DA"/>
        </a:solidFill>
      </dgm:spPr>
      <dgm:t>
        <a:bodyPr/>
        <a:lstStyle/>
        <a:p>
          <a:r>
            <a:rPr lang="en-AU" sz="2400" b="0" dirty="0" smtClean="0"/>
            <a:t>Records must be integrity</a:t>
          </a:r>
          <a:endParaRPr lang="en-AU" sz="2400" b="0" dirty="0"/>
        </a:p>
      </dgm:t>
    </dgm:pt>
    <dgm:pt modelId="{324C1D15-096D-4CE1-A5DC-3EB60CE09E40}" type="parTrans" cxnId="{1EF5E26D-87E9-4DA0-826A-6D0C44827836}">
      <dgm:prSet/>
      <dgm:spPr/>
      <dgm:t>
        <a:bodyPr/>
        <a:lstStyle/>
        <a:p>
          <a:endParaRPr lang="en-AU" sz="2400" b="0"/>
        </a:p>
      </dgm:t>
    </dgm:pt>
    <dgm:pt modelId="{411855DF-DE49-46EC-9277-8E08B6BC957E}" type="sibTrans" cxnId="{1EF5E26D-87E9-4DA0-826A-6D0C44827836}">
      <dgm:prSet/>
      <dgm:spPr/>
      <dgm:t>
        <a:bodyPr/>
        <a:lstStyle/>
        <a:p>
          <a:endParaRPr lang="en-AU" sz="2400" b="0"/>
        </a:p>
      </dgm:t>
    </dgm:pt>
    <dgm:pt modelId="{E41CF43B-8209-4BD0-B51A-AD96B7F38F55}">
      <dgm:prSet custT="1"/>
      <dgm:spPr>
        <a:solidFill>
          <a:srgbClr val="0098DA"/>
        </a:solidFill>
      </dgm:spPr>
      <dgm:t>
        <a:bodyPr/>
        <a:lstStyle/>
        <a:p>
          <a:r>
            <a:rPr lang="en-AU" sz="2400" b="0" dirty="0" smtClean="0"/>
            <a:t>Records must be accessible and useable</a:t>
          </a:r>
          <a:endParaRPr lang="en-AU" sz="2400" b="0" dirty="0"/>
        </a:p>
      </dgm:t>
    </dgm:pt>
    <dgm:pt modelId="{F5C59BF7-77FF-4B35-B299-DA6ADE92F703}" type="parTrans" cxnId="{9C330E7E-73C8-488D-9DE1-C43AD1D42FD3}">
      <dgm:prSet/>
      <dgm:spPr/>
      <dgm:t>
        <a:bodyPr/>
        <a:lstStyle/>
        <a:p>
          <a:endParaRPr lang="en-AU" sz="2400" b="0"/>
        </a:p>
      </dgm:t>
    </dgm:pt>
    <dgm:pt modelId="{2F3D0D0F-30F7-4EAE-8BF1-05AAD0EC5BE3}" type="sibTrans" cxnId="{9C330E7E-73C8-488D-9DE1-C43AD1D42FD3}">
      <dgm:prSet/>
      <dgm:spPr/>
      <dgm:t>
        <a:bodyPr/>
        <a:lstStyle/>
        <a:p>
          <a:endParaRPr lang="en-AU" sz="2400" b="0"/>
        </a:p>
      </dgm:t>
    </dgm:pt>
    <dgm:pt modelId="{756B7416-D720-49C4-A4E2-7E5CCD511065}">
      <dgm:prSet custT="1"/>
      <dgm:spPr>
        <a:solidFill>
          <a:srgbClr val="0098DA"/>
        </a:solidFill>
      </dgm:spPr>
      <dgm:t>
        <a:bodyPr/>
        <a:lstStyle/>
        <a:p>
          <a:r>
            <a:rPr lang="en-AU" sz="2400" b="0" dirty="0" smtClean="0"/>
            <a:t>Records must be disposed of appropriately</a:t>
          </a:r>
          <a:endParaRPr lang="en-AU" sz="2400" b="0" dirty="0"/>
        </a:p>
      </dgm:t>
    </dgm:pt>
    <dgm:pt modelId="{4D66E157-AB51-407F-B1E4-1D0608B26BF3}" type="parTrans" cxnId="{FBAA2430-DA92-4312-A722-4B1B6EBE3AD3}">
      <dgm:prSet/>
      <dgm:spPr/>
      <dgm:t>
        <a:bodyPr/>
        <a:lstStyle/>
        <a:p>
          <a:endParaRPr lang="en-AU" sz="2400" b="0"/>
        </a:p>
      </dgm:t>
    </dgm:pt>
    <dgm:pt modelId="{7696B8F6-20F5-4A43-ABE1-29A913625F9A}" type="sibTrans" cxnId="{FBAA2430-DA92-4312-A722-4B1B6EBE3AD3}">
      <dgm:prSet/>
      <dgm:spPr/>
      <dgm:t>
        <a:bodyPr/>
        <a:lstStyle/>
        <a:p>
          <a:endParaRPr lang="en-AU" sz="2400" b="0"/>
        </a:p>
      </dgm:t>
    </dgm:pt>
    <dgm:pt modelId="{AB082C3B-16C3-4BC3-8E03-F7E111C23ECB}" type="pres">
      <dgm:prSet presAssocID="{5F1C3933-BD9E-4959-B865-8CA0FAFCF8E9}" presName="Name0" presStyleCnt="0">
        <dgm:presLayoutVars>
          <dgm:chMax val="7"/>
          <dgm:chPref val="7"/>
          <dgm:dir/>
        </dgm:presLayoutVars>
      </dgm:prSet>
      <dgm:spPr/>
      <dgm:t>
        <a:bodyPr/>
        <a:lstStyle/>
        <a:p>
          <a:endParaRPr lang="en-AU"/>
        </a:p>
      </dgm:t>
    </dgm:pt>
    <dgm:pt modelId="{9D61B983-4687-4A84-AA54-260EDFE8BAE7}" type="pres">
      <dgm:prSet presAssocID="{5F1C3933-BD9E-4959-B865-8CA0FAFCF8E9}" presName="Name1" presStyleCnt="0"/>
      <dgm:spPr/>
    </dgm:pt>
    <dgm:pt modelId="{3D97058A-7C35-4CFD-A63F-5419801C332F}" type="pres">
      <dgm:prSet presAssocID="{5F1C3933-BD9E-4959-B865-8CA0FAFCF8E9}" presName="cycle" presStyleCnt="0"/>
      <dgm:spPr/>
    </dgm:pt>
    <dgm:pt modelId="{F7979001-8A47-4103-BA40-42D86771B8BF}" type="pres">
      <dgm:prSet presAssocID="{5F1C3933-BD9E-4959-B865-8CA0FAFCF8E9}" presName="srcNode" presStyleLbl="node1" presStyleIdx="0" presStyleCnt="6"/>
      <dgm:spPr/>
    </dgm:pt>
    <dgm:pt modelId="{9721ADF0-95E0-4C57-BB5D-8EA0D94CC722}" type="pres">
      <dgm:prSet presAssocID="{5F1C3933-BD9E-4959-B865-8CA0FAFCF8E9}" presName="conn" presStyleLbl="parChTrans1D2" presStyleIdx="0" presStyleCnt="1"/>
      <dgm:spPr/>
      <dgm:t>
        <a:bodyPr/>
        <a:lstStyle/>
        <a:p>
          <a:endParaRPr lang="en-AU"/>
        </a:p>
      </dgm:t>
    </dgm:pt>
    <dgm:pt modelId="{B4E9E180-ACCE-42DE-B14D-AF1DF7029082}" type="pres">
      <dgm:prSet presAssocID="{5F1C3933-BD9E-4959-B865-8CA0FAFCF8E9}" presName="extraNode" presStyleLbl="node1" presStyleIdx="0" presStyleCnt="6"/>
      <dgm:spPr/>
    </dgm:pt>
    <dgm:pt modelId="{151B1F28-84CF-4686-900A-3F3431D8BF91}" type="pres">
      <dgm:prSet presAssocID="{5F1C3933-BD9E-4959-B865-8CA0FAFCF8E9}" presName="dstNode" presStyleLbl="node1" presStyleIdx="0" presStyleCnt="6"/>
      <dgm:spPr/>
    </dgm:pt>
    <dgm:pt modelId="{EDE38CA6-E0F7-4B81-B57D-2559405A1AD4}" type="pres">
      <dgm:prSet presAssocID="{240F438F-26BB-4DDC-9435-72CC84F16089}" presName="text_1" presStyleLbl="node1" presStyleIdx="0" presStyleCnt="6">
        <dgm:presLayoutVars>
          <dgm:bulletEnabled val="1"/>
        </dgm:presLayoutVars>
      </dgm:prSet>
      <dgm:spPr/>
      <dgm:t>
        <a:bodyPr/>
        <a:lstStyle/>
        <a:p>
          <a:endParaRPr lang="en-AU"/>
        </a:p>
      </dgm:t>
    </dgm:pt>
    <dgm:pt modelId="{22161FFF-C165-4D49-854C-C99BFE21A7D3}" type="pres">
      <dgm:prSet presAssocID="{240F438F-26BB-4DDC-9435-72CC84F16089}" presName="accent_1" presStyleCnt="0"/>
      <dgm:spPr/>
    </dgm:pt>
    <dgm:pt modelId="{91660F8B-A0BD-41BF-B398-6A72EE828C4A}" type="pres">
      <dgm:prSet presAssocID="{240F438F-26BB-4DDC-9435-72CC84F16089}" presName="accentRepeatNode" presStyleLbl="solidFgAcc1" presStyleIdx="0" presStyleCnt="6"/>
      <dgm:spPr/>
      <dgm:t>
        <a:bodyPr/>
        <a:lstStyle/>
        <a:p>
          <a:endParaRPr lang="en-AU"/>
        </a:p>
      </dgm:t>
    </dgm:pt>
    <dgm:pt modelId="{E683A4BC-9067-4248-90F7-FEDC3EA7B582}" type="pres">
      <dgm:prSet presAssocID="{883CF718-55EA-4244-A61B-84D510816B4C}" presName="text_2" presStyleLbl="node1" presStyleIdx="1" presStyleCnt="6">
        <dgm:presLayoutVars>
          <dgm:bulletEnabled val="1"/>
        </dgm:presLayoutVars>
      </dgm:prSet>
      <dgm:spPr/>
      <dgm:t>
        <a:bodyPr/>
        <a:lstStyle/>
        <a:p>
          <a:endParaRPr lang="en-AU"/>
        </a:p>
      </dgm:t>
    </dgm:pt>
    <dgm:pt modelId="{3C0DFF1B-9788-4D60-9BC4-8C023FB545CF}" type="pres">
      <dgm:prSet presAssocID="{883CF718-55EA-4244-A61B-84D510816B4C}" presName="accent_2" presStyleCnt="0"/>
      <dgm:spPr/>
    </dgm:pt>
    <dgm:pt modelId="{7F503136-68F7-4119-9300-9D4590BC41E1}" type="pres">
      <dgm:prSet presAssocID="{883CF718-55EA-4244-A61B-84D510816B4C}" presName="accentRepeatNode" presStyleLbl="solidFgAcc1" presStyleIdx="1" presStyleCnt="6"/>
      <dgm:spPr/>
    </dgm:pt>
    <dgm:pt modelId="{7449CFED-4D03-4E0B-87D5-C039CF4F2CAF}" type="pres">
      <dgm:prSet presAssocID="{FC87C9E2-15D6-4F8E-BC13-EC6662946C47}" presName="text_3" presStyleLbl="node1" presStyleIdx="2" presStyleCnt="6">
        <dgm:presLayoutVars>
          <dgm:bulletEnabled val="1"/>
        </dgm:presLayoutVars>
      </dgm:prSet>
      <dgm:spPr/>
      <dgm:t>
        <a:bodyPr/>
        <a:lstStyle/>
        <a:p>
          <a:endParaRPr lang="en-AU"/>
        </a:p>
      </dgm:t>
    </dgm:pt>
    <dgm:pt modelId="{6FD55721-9A41-4E4C-B7D0-E6DD53F2981C}" type="pres">
      <dgm:prSet presAssocID="{FC87C9E2-15D6-4F8E-BC13-EC6662946C47}" presName="accent_3" presStyleCnt="0"/>
      <dgm:spPr/>
    </dgm:pt>
    <dgm:pt modelId="{7228327B-F8FF-4614-91DA-449275DFD904}" type="pres">
      <dgm:prSet presAssocID="{FC87C9E2-15D6-4F8E-BC13-EC6662946C47}" presName="accentRepeatNode" presStyleLbl="solidFgAcc1" presStyleIdx="2" presStyleCnt="6"/>
      <dgm:spPr/>
    </dgm:pt>
    <dgm:pt modelId="{77127301-1F4B-45E5-BFAF-9A81C9259E6E}" type="pres">
      <dgm:prSet presAssocID="{EC4C71E9-E97C-4D54-9934-26D1581F3AF7}" presName="text_4" presStyleLbl="node1" presStyleIdx="3" presStyleCnt="6">
        <dgm:presLayoutVars>
          <dgm:bulletEnabled val="1"/>
        </dgm:presLayoutVars>
      </dgm:prSet>
      <dgm:spPr/>
      <dgm:t>
        <a:bodyPr/>
        <a:lstStyle/>
        <a:p>
          <a:endParaRPr lang="en-AU"/>
        </a:p>
      </dgm:t>
    </dgm:pt>
    <dgm:pt modelId="{07274036-F721-4B73-9013-5D8333EC1D1C}" type="pres">
      <dgm:prSet presAssocID="{EC4C71E9-E97C-4D54-9934-26D1581F3AF7}" presName="accent_4" presStyleCnt="0"/>
      <dgm:spPr/>
    </dgm:pt>
    <dgm:pt modelId="{653F785F-B392-462B-8E6C-60D1D43814BF}" type="pres">
      <dgm:prSet presAssocID="{EC4C71E9-E97C-4D54-9934-26D1581F3AF7}" presName="accentRepeatNode" presStyleLbl="solidFgAcc1" presStyleIdx="3" presStyleCnt="6"/>
      <dgm:spPr/>
    </dgm:pt>
    <dgm:pt modelId="{E4902A21-8442-4075-A477-F46B31C506E9}" type="pres">
      <dgm:prSet presAssocID="{E41CF43B-8209-4BD0-B51A-AD96B7F38F55}" presName="text_5" presStyleLbl="node1" presStyleIdx="4" presStyleCnt="6">
        <dgm:presLayoutVars>
          <dgm:bulletEnabled val="1"/>
        </dgm:presLayoutVars>
      </dgm:prSet>
      <dgm:spPr/>
      <dgm:t>
        <a:bodyPr/>
        <a:lstStyle/>
        <a:p>
          <a:endParaRPr lang="en-AU"/>
        </a:p>
      </dgm:t>
    </dgm:pt>
    <dgm:pt modelId="{D97598F0-F94B-47C1-B5A4-C3683DC211C6}" type="pres">
      <dgm:prSet presAssocID="{E41CF43B-8209-4BD0-B51A-AD96B7F38F55}" presName="accent_5" presStyleCnt="0"/>
      <dgm:spPr/>
    </dgm:pt>
    <dgm:pt modelId="{B12CF609-636F-4FB5-88CD-FB1604F679AF}" type="pres">
      <dgm:prSet presAssocID="{E41CF43B-8209-4BD0-B51A-AD96B7F38F55}" presName="accentRepeatNode" presStyleLbl="solidFgAcc1" presStyleIdx="4" presStyleCnt="6"/>
      <dgm:spPr/>
    </dgm:pt>
    <dgm:pt modelId="{C4D85B21-0CC7-40DD-B6E6-92F943E8CECC}" type="pres">
      <dgm:prSet presAssocID="{756B7416-D720-49C4-A4E2-7E5CCD511065}" presName="text_6" presStyleLbl="node1" presStyleIdx="5" presStyleCnt="6">
        <dgm:presLayoutVars>
          <dgm:bulletEnabled val="1"/>
        </dgm:presLayoutVars>
      </dgm:prSet>
      <dgm:spPr/>
      <dgm:t>
        <a:bodyPr/>
        <a:lstStyle/>
        <a:p>
          <a:endParaRPr lang="en-AU"/>
        </a:p>
      </dgm:t>
    </dgm:pt>
    <dgm:pt modelId="{90BF79D2-0380-46CA-8723-AD6924E4F762}" type="pres">
      <dgm:prSet presAssocID="{756B7416-D720-49C4-A4E2-7E5CCD511065}" presName="accent_6" presStyleCnt="0"/>
      <dgm:spPr/>
    </dgm:pt>
    <dgm:pt modelId="{CDF6B7C2-A317-4A59-8A59-A27F84A5DEF1}" type="pres">
      <dgm:prSet presAssocID="{756B7416-D720-49C4-A4E2-7E5CCD511065}" presName="accentRepeatNode" presStyleLbl="solidFgAcc1" presStyleIdx="5" presStyleCnt="6"/>
      <dgm:spPr/>
    </dgm:pt>
  </dgm:ptLst>
  <dgm:cxnLst>
    <dgm:cxn modelId="{546E82ED-9769-4F71-988D-E5B6D795FC91}" srcId="{5F1C3933-BD9E-4959-B865-8CA0FAFCF8E9}" destId="{883CF718-55EA-4244-A61B-84D510816B4C}" srcOrd="1" destOrd="0" parTransId="{6F856208-2E9A-4089-AA71-856F05BE1FA5}" sibTransId="{249BBB8D-69DC-480E-A69A-15635F7E0E01}"/>
    <dgm:cxn modelId="{FBAA2430-DA92-4312-A722-4B1B6EBE3AD3}" srcId="{5F1C3933-BD9E-4959-B865-8CA0FAFCF8E9}" destId="{756B7416-D720-49C4-A4E2-7E5CCD511065}" srcOrd="5" destOrd="0" parTransId="{4D66E157-AB51-407F-B1E4-1D0608B26BF3}" sibTransId="{7696B8F6-20F5-4A43-ABE1-29A913625F9A}"/>
    <dgm:cxn modelId="{9C330E7E-73C8-488D-9DE1-C43AD1D42FD3}" srcId="{5F1C3933-BD9E-4959-B865-8CA0FAFCF8E9}" destId="{E41CF43B-8209-4BD0-B51A-AD96B7F38F55}" srcOrd="4" destOrd="0" parTransId="{F5C59BF7-77FF-4B35-B299-DA6ADE92F703}" sibTransId="{2F3D0D0F-30F7-4EAE-8BF1-05AAD0EC5BE3}"/>
    <dgm:cxn modelId="{F08619FF-6178-4B2B-8A0B-BAFDA867447A}" type="presOf" srcId="{FC87C9E2-15D6-4F8E-BC13-EC6662946C47}" destId="{7449CFED-4D03-4E0B-87D5-C039CF4F2CAF}" srcOrd="0" destOrd="0" presId="urn:microsoft.com/office/officeart/2008/layout/VerticalCurvedList"/>
    <dgm:cxn modelId="{C2403774-576B-4408-B4FC-1C001B90A68F}" type="presOf" srcId="{7FFAE603-7BB2-4171-BA18-2B784A8F9877}" destId="{9721ADF0-95E0-4C57-BB5D-8EA0D94CC722}" srcOrd="0" destOrd="0" presId="urn:microsoft.com/office/officeart/2008/layout/VerticalCurvedList"/>
    <dgm:cxn modelId="{ACD4C731-73DA-4AC5-80B9-EA487471CC43}" type="presOf" srcId="{E41CF43B-8209-4BD0-B51A-AD96B7F38F55}" destId="{E4902A21-8442-4075-A477-F46B31C506E9}" srcOrd="0" destOrd="0" presId="urn:microsoft.com/office/officeart/2008/layout/VerticalCurvedList"/>
    <dgm:cxn modelId="{6D709030-039B-4E18-8237-8665E3C5FD3C}" srcId="{5F1C3933-BD9E-4959-B865-8CA0FAFCF8E9}" destId="{FC87C9E2-15D6-4F8E-BC13-EC6662946C47}" srcOrd="2" destOrd="0" parTransId="{E7203DBC-3200-4870-B72F-D5D6C7ECA473}" sibTransId="{7D12CC71-C5A5-4C9E-8F98-8B488B0D7DEC}"/>
    <dgm:cxn modelId="{F9E5400B-95C2-447D-9C3A-5FC632FDC1E6}" type="presOf" srcId="{5F1C3933-BD9E-4959-B865-8CA0FAFCF8E9}" destId="{AB082C3B-16C3-4BC3-8E03-F7E111C23ECB}" srcOrd="0" destOrd="0" presId="urn:microsoft.com/office/officeart/2008/layout/VerticalCurvedList"/>
    <dgm:cxn modelId="{67643DC5-BFB2-412B-ACF1-B93FCFCB4D12}" type="presOf" srcId="{883CF718-55EA-4244-A61B-84D510816B4C}" destId="{E683A4BC-9067-4248-90F7-FEDC3EA7B582}" srcOrd="0" destOrd="0" presId="urn:microsoft.com/office/officeart/2008/layout/VerticalCurvedList"/>
    <dgm:cxn modelId="{1EF5E26D-87E9-4DA0-826A-6D0C44827836}" srcId="{5F1C3933-BD9E-4959-B865-8CA0FAFCF8E9}" destId="{EC4C71E9-E97C-4D54-9934-26D1581F3AF7}" srcOrd="3" destOrd="0" parTransId="{324C1D15-096D-4CE1-A5DC-3EB60CE09E40}" sibTransId="{411855DF-DE49-46EC-9277-8E08B6BC957E}"/>
    <dgm:cxn modelId="{8536E760-F46E-4971-8E88-9758602EF838}" srcId="{5F1C3933-BD9E-4959-B865-8CA0FAFCF8E9}" destId="{240F438F-26BB-4DDC-9435-72CC84F16089}" srcOrd="0" destOrd="0" parTransId="{5C745AB7-299A-4E5A-84AF-008D8E6262E5}" sibTransId="{7FFAE603-7BB2-4171-BA18-2B784A8F9877}"/>
    <dgm:cxn modelId="{C3B3EAA6-8893-4F48-A59A-8ED1DF36FA82}" type="presOf" srcId="{756B7416-D720-49C4-A4E2-7E5CCD511065}" destId="{C4D85B21-0CC7-40DD-B6E6-92F943E8CECC}" srcOrd="0" destOrd="0" presId="urn:microsoft.com/office/officeart/2008/layout/VerticalCurvedList"/>
    <dgm:cxn modelId="{117CA14E-6D8A-475E-9D45-7F263772A96F}" type="presOf" srcId="{240F438F-26BB-4DDC-9435-72CC84F16089}" destId="{EDE38CA6-E0F7-4B81-B57D-2559405A1AD4}" srcOrd="0" destOrd="0" presId="urn:microsoft.com/office/officeart/2008/layout/VerticalCurvedList"/>
    <dgm:cxn modelId="{9F67B50A-DEF9-41A8-A016-7BAF99A5D07E}" type="presOf" srcId="{EC4C71E9-E97C-4D54-9934-26D1581F3AF7}" destId="{77127301-1F4B-45E5-BFAF-9A81C9259E6E}" srcOrd="0" destOrd="0" presId="urn:microsoft.com/office/officeart/2008/layout/VerticalCurvedList"/>
    <dgm:cxn modelId="{B27841B9-0576-42B1-B1F4-CA85F1647BAC}" type="presParOf" srcId="{AB082C3B-16C3-4BC3-8E03-F7E111C23ECB}" destId="{9D61B983-4687-4A84-AA54-260EDFE8BAE7}" srcOrd="0" destOrd="0" presId="urn:microsoft.com/office/officeart/2008/layout/VerticalCurvedList"/>
    <dgm:cxn modelId="{74C67CF2-EA98-4B8D-A9B9-456EA054B0D3}" type="presParOf" srcId="{9D61B983-4687-4A84-AA54-260EDFE8BAE7}" destId="{3D97058A-7C35-4CFD-A63F-5419801C332F}" srcOrd="0" destOrd="0" presId="urn:microsoft.com/office/officeart/2008/layout/VerticalCurvedList"/>
    <dgm:cxn modelId="{63C18808-0CE7-4237-A6ED-B8E72F3F82FB}" type="presParOf" srcId="{3D97058A-7C35-4CFD-A63F-5419801C332F}" destId="{F7979001-8A47-4103-BA40-42D86771B8BF}" srcOrd="0" destOrd="0" presId="urn:microsoft.com/office/officeart/2008/layout/VerticalCurvedList"/>
    <dgm:cxn modelId="{6A5B6855-8EF1-46E6-BBCF-D4DBFA034628}" type="presParOf" srcId="{3D97058A-7C35-4CFD-A63F-5419801C332F}" destId="{9721ADF0-95E0-4C57-BB5D-8EA0D94CC722}" srcOrd="1" destOrd="0" presId="urn:microsoft.com/office/officeart/2008/layout/VerticalCurvedList"/>
    <dgm:cxn modelId="{3694C323-2202-44C2-8C2A-48168B74C24E}" type="presParOf" srcId="{3D97058A-7C35-4CFD-A63F-5419801C332F}" destId="{B4E9E180-ACCE-42DE-B14D-AF1DF7029082}" srcOrd="2" destOrd="0" presId="urn:microsoft.com/office/officeart/2008/layout/VerticalCurvedList"/>
    <dgm:cxn modelId="{ADCBDBDB-BB73-4C1E-A920-EC1A75857BBC}" type="presParOf" srcId="{3D97058A-7C35-4CFD-A63F-5419801C332F}" destId="{151B1F28-84CF-4686-900A-3F3431D8BF91}" srcOrd="3" destOrd="0" presId="urn:microsoft.com/office/officeart/2008/layout/VerticalCurvedList"/>
    <dgm:cxn modelId="{65B564E7-F7E1-4A0E-BFA8-B3CE6C620085}" type="presParOf" srcId="{9D61B983-4687-4A84-AA54-260EDFE8BAE7}" destId="{EDE38CA6-E0F7-4B81-B57D-2559405A1AD4}" srcOrd="1" destOrd="0" presId="urn:microsoft.com/office/officeart/2008/layout/VerticalCurvedList"/>
    <dgm:cxn modelId="{C36DC587-59A4-4C1B-9A50-7DA2E9EDFFAA}" type="presParOf" srcId="{9D61B983-4687-4A84-AA54-260EDFE8BAE7}" destId="{22161FFF-C165-4D49-854C-C99BFE21A7D3}" srcOrd="2" destOrd="0" presId="urn:microsoft.com/office/officeart/2008/layout/VerticalCurvedList"/>
    <dgm:cxn modelId="{45B6FCD2-ECA5-4D37-A024-CF8D6BFFE295}" type="presParOf" srcId="{22161FFF-C165-4D49-854C-C99BFE21A7D3}" destId="{91660F8B-A0BD-41BF-B398-6A72EE828C4A}" srcOrd="0" destOrd="0" presId="urn:microsoft.com/office/officeart/2008/layout/VerticalCurvedList"/>
    <dgm:cxn modelId="{7EF7CDB1-F671-4E0B-A1BD-84798B6FF607}" type="presParOf" srcId="{9D61B983-4687-4A84-AA54-260EDFE8BAE7}" destId="{E683A4BC-9067-4248-90F7-FEDC3EA7B582}" srcOrd="3" destOrd="0" presId="urn:microsoft.com/office/officeart/2008/layout/VerticalCurvedList"/>
    <dgm:cxn modelId="{CC2CDCD1-530D-4162-BEDB-9325EE57C363}" type="presParOf" srcId="{9D61B983-4687-4A84-AA54-260EDFE8BAE7}" destId="{3C0DFF1B-9788-4D60-9BC4-8C023FB545CF}" srcOrd="4" destOrd="0" presId="urn:microsoft.com/office/officeart/2008/layout/VerticalCurvedList"/>
    <dgm:cxn modelId="{C4AF49DC-05C9-48EA-9F3E-0D6A315A8E50}" type="presParOf" srcId="{3C0DFF1B-9788-4D60-9BC4-8C023FB545CF}" destId="{7F503136-68F7-4119-9300-9D4590BC41E1}" srcOrd="0" destOrd="0" presId="urn:microsoft.com/office/officeart/2008/layout/VerticalCurvedList"/>
    <dgm:cxn modelId="{831E81E3-00EC-4E4A-99BC-168743F9C44A}" type="presParOf" srcId="{9D61B983-4687-4A84-AA54-260EDFE8BAE7}" destId="{7449CFED-4D03-4E0B-87D5-C039CF4F2CAF}" srcOrd="5" destOrd="0" presId="urn:microsoft.com/office/officeart/2008/layout/VerticalCurvedList"/>
    <dgm:cxn modelId="{656A3386-0FA5-4F6C-A151-990836203641}" type="presParOf" srcId="{9D61B983-4687-4A84-AA54-260EDFE8BAE7}" destId="{6FD55721-9A41-4E4C-B7D0-E6DD53F2981C}" srcOrd="6" destOrd="0" presId="urn:microsoft.com/office/officeart/2008/layout/VerticalCurvedList"/>
    <dgm:cxn modelId="{58106C84-E782-48A2-A397-8F0139C12965}" type="presParOf" srcId="{6FD55721-9A41-4E4C-B7D0-E6DD53F2981C}" destId="{7228327B-F8FF-4614-91DA-449275DFD904}" srcOrd="0" destOrd="0" presId="urn:microsoft.com/office/officeart/2008/layout/VerticalCurvedList"/>
    <dgm:cxn modelId="{DC6D0C7B-9D74-4595-B492-AA2E06F5FBC1}" type="presParOf" srcId="{9D61B983-4687-4A84-AA54-260EDFE8BAE7}" destId="{77127301-1F4B-45E5-BFAF-9A81C9259E6E}" srcOrd="7" destOrd="0" presId="urn:microsoft.com/office/officeart/2008/layout/VerticalCurvedList"/>
    <dgm:cxn modelId="{1DA4C906-896C-407C-9DF1-8F3298D56EC5}" type="presParOf" srcId="{9D61B983-4687-4A84-AA54-260EDFE8BAE7}" destId="{07274036-F721-4B73-9013-5D8333EC1D1C}" srcOrd="8" destOrd="0" presId="urn:microsoft.com/office/officeart/2008/layout/VerticalCurvedList"/>
    <dgm:cxn modelId="{F20DB305-A226-42FB-84F4-C429616AFC3D}" type="presParOf" srcId="{07274036-F721-4B73-9013-5D8333EC1D1C}" destId="{653F785F-B392-462B-8E6C-60D1D43814BF}" srcOrd="0" destOrd="0" presId="urn:microsoft.com/office/officeart/2008/layout/VerticalCurvedList"/>
    <dgm:cxn modelId="{3A386E41-340A-44A7-976C-5CEF83EB84A9}" type="presParOf" srcId="{9D61B983-4687-4A84-AA54-260EDFE8BAE7}" destId="{E4902A21-8442-4075-A477-F46B31C506E9}" srcOrd="9" destOrd="0" presId="urn:microsoft.com/office/officeart/2008/layout/VerticalCurvedList"/>
    <dgm:cxn modelId="{4D6B5E09-3C75-4601-A97F-1447697398BE}" type="presParOf" srcId="{9D61B983-4687-4A84-AA54-260EDFE8BAE7}" destId="{D97598F0-F94B-47C1-B5A4-C3683DC211C6}" srcOrd="10" destOrd="0" presId="urn:microsoft.com/office/officeart/2008/layout/VerticalCurvedList"/>
    <dgm:cxn modelId="{4A00E7E7-F9AB-4B7C-8B90-B7DB1C6D9274}" type="presParOf" srcId="{D97598F0-F94B-47C1-B5A4-C3683DC211C6}" destId="{B12CF609-636F-4FB5-88CD-FB1604F679AF}" srcOrd="0" destOrd="0" presId="urn:microsoft.com/office/officeart/2008/layout/VerticalCurvedList"/>
    <dgm:cxn modelId="{60A09DE1-527F-4DA5-85F1-10F0BC669577}" type="presParOf" srcId="{9D61B983-4687-4A84-AA54-260EDFE8BAE7}" destId="{C4D85B21-0CC7-40DD-B6E6-92F943E8CECC}" srcOrd="11" destOrd="0" presId="urn:microsoft.com/office/officeart/2008/layout/VerticalCurvedList"/>
    <dgm:cxn modelId="{9BCEB7C4-D8D2-4D6F-BE36-BA84D42FB84E}" type="presParOf" srcId="{9D61B983-4687-4A84-AA54-260EDFE8BAE7}" destId="{90BF79D2-0380-46CA-8723-AD6924E4F762}" srcOrd="12" destOrd="0" presId="urn:microsoft.com/office/officeart/2008/layout/VerticalCurvedList"/>
    <dgm:cxn modelId="{FD21D532-AC06-4B7C-8E43-7AB6F3AD8F92}" type="presParOf" srcId="{90BF79D2-0380-46CA-8723-AD6924E4F762}" destId="{CDF6B7C2-A317-4A59-8A59-A27F84A5DEF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FF795-5540-4744-9CF7-50DF0B1A49A8}"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n-AU"/>
        </a:p>
      </dgm:t>
    </dgm:pt>
    <dgm:pt modelId="{44D6DD35-8E76-4799-9438-7BA148FC038D}">
      <dgm:prSet phldrT="[Text]"/>
      <dgm:spPr/>
      <dgm:t>
        <a:bodyPr/>
        <a:lstStyle/>
        <a:p>
          <a:r>
            <a:rPr lang="en-AU" dirty="0" smtClean="0"/>
            <a:t>Government agencies must document their activities</a:t>
          </a:r>
          <a:endParaRPr lang="en-AU" dirty="0"/>
        </a:p>
      </dgm:t>
    </dgm:pt>
    <dgm:pt modelId="{34EE559E-F145-49E7-B6C1-EB7E7DF3E514}" type="parTrans" cxnId="{C12BA8B5-A593-4092-AD84-B4717064D532}">
      <dgm:prSet/>
      <dgm:spPr/>
      <dgm:t>
        <a:bodyPr/>
        <a:lstStyle/>
        <a:p>
          <a:endParaRPr lang="en-AU"/>
        </a:p>
      </dgm:t>
    </dgm:pt>
    <dgm:pt modelId="{9BFF9773-6F6D-4A0F-ABFD-AE40D364A4D0}" type="sibTrans" cxnId="{C12BA8B5-A593-4092-AD84-B4717064D532}">
      <dgm:prSet/>
      <dgm:spPr/>
      <dgm:t>
        <a:bodyPr/>
        <a:lstStyle/>
        <a:p>
          <a:endParaRPr lang="en-AU"/>
        </a:p>
      </dgm:t>
    </dgm:pt>
    <dgm:pt modelId="{2AA94B4A-5251-4857-9FE4-194BCB22C4FB}">
      <dgm:prSet phldrT="[Text]"/>
      <dgm:spPr/>
      <dgm:t>
        <a:bodyPr/>
        <a:lstStyle/>
        <a:p>
          <a:r>
            <a:rPr lang="en-AU" dirty="0" smtClean="0"/>
            <a:t>Records of activities should be complete and accurate</a:t>
          </a:r>
          <a:endParaRPr lang="en-AU" dirty="0"/>
        </a:p>
      </dgm:t>
    </dgm:pt>
    <dgm:pt modelId="{07A6513D-88C9-4CBD-A154-F03FF5F47BC2}" type="parTrans" cxnId="{7CA204B7-9232-4A56-93E4-8A76F57786DD}">
      <dgm:prSet/>
      <dgm:spPr/>
      <dgm:t>
        <a:bodyPr/>
        <a:lstStyle/>
        <a:p>
          <a:endParaRPr lang="en-AU"/>
        </a:p>
      </dgm:t>
    </dgm:pt>
    <dgm:pt modelId="{8643D906-C846-43F0-81FC-EC1D6AEC558B}" type="sibTrans" cxnId="{7CA204B7-9232-4A56-93E4-8A76F57786DD}">
      <dgm:prSet/>
      <dgm:spPr/>
      <dgm:t>
        <a:bodyPr/>
        <a:lstStyle/>
        <a:p>
          <a:endParaRPr lang="en-AU"/>
        </a:p>
      </dgm:t>
    </dgm:pt>
    <dgm:pt modelId="{C901AA5E-7F70-482E-B530-ABA82AD072F2}">
      <dgm:prSet phldrT="[Text]"/>
      <dgm:spPr/>
      <dgm:t>
        <a:bodyPr/>
        <a:lstStyle/>
        <a:p>
          <a:r>
            <a:rPr lang="en-AU" dirty="0" smtClean="0"/>
            <a:t>Records created should be arranged in a record keeping system that will enable the organisation to obtain maximum benefit from the quick and easy </a:t>
          </a:r>
          <a:r>
            <a:rPr lang="en-AU" dirty="0" err="1" smtClean="0"/>
            <a:t>retrival</a:t>
          </a:r>
          <a:r>
            <a:rPr lang="en-AU" dirty="0" smtClean="0"/>
            <a:t> of information</a:t>
          </a:r>
          <a:endParaRPr lang="en-AU" dirty="0"/>
        </a:p>
      </dgm:t>
    </dgm:pt>
    <dgm:pt modelId="{CC38C673-F39E-4B08-A386-837475D43E89}" type="parTrans" cxnId="{58C0ACE7-D071-4D26-BE93-25C942A097F5}">
      <dgm:prSet/>
      <dgm:spPr/>
      <dgm:t>
        <a:bodyPr/>
        <a:lstStyle/>
        <a:p>
          <a:endParaRPr lang="en-AU"/>
        </a:p>
      </dgm:t>
    </dgm:pt>
    <dgm:pt modelId="{034F9BDE-270B-4243-88F4-0B067528490F}" type="sibTrans" cxnId="{58C0ACE7-D071-4D26-BE93-25C942A097F5}">
      <dgm:prSet/>
      <dgm:spPr/>
      <dgm:t>
        <a:bodyPr/>
        <a:lstStyle/>
        <a:p>
          <a:endParaRPr lang="en-AU"/>
        </a:p>
      </dgm:t>
    </dgm:pt>
    <dgm:pt modelId="{A78838E4-101D-4152-85AC-DBCEE50A3435}" type="pres">
      <dgm:prSet presAssocID="{94DFF795-5540-4744-9CF7-50DF0B1A49A8}" presName="Name0" presStyleCnt="0">
        <dgm:presLayoutVars>
          <dgm:dir/>
          <dgm:resizeHandles val="exact"/>
        </dgm:presLayoutVars>
      </dgm:prSet>
      <dgm:spPr/>
      <dgm:t>
        <a:bodyPr/>
        <a:lstStyle/>
        <a:p>
          <a:endParaRPr lang="en-AU"/>
        </a:p>
      </dgm:t>
    </dgm:pt>
    <dgm:pt modelId="{0ABE968D-6A8B-4918-8AEB-2CBBA19F470C}" type="pres">
      <dgm:prSet presAssocID="{94DFF795-5540-4744-9CF7-50DF0B1A49A8}" presName="fgShape" presStyleLbl="fgShp" presStyleIdx="0" presStyleCnt="1"/>
      <dgm:spPr/>
    </dgm:pt>
    <dgm:pt modelId="{38AC5CF0-318C-4060-B43A-CEE9F651FDF1}" type="pres">
      <dgm:prSet presAssocID="{94DFF795-5540-4744-9CF7-50DF0B1A49A8}" presName="linComp" presStyleCnt="0"/>
      <dgm:spPr/>
    </dgm:pt>
    <dgm:pt modelId="{DE4906C4-E7F3-41DC-BE0B-81C7E5CA59B9}" type="pres">
      <dgm:prSet presAssocID="{44D6DD35-8E76-4799-9438-7BA148FC038D}" presName="compNode" presStyleCnt="0"/>
      <dgm:spPr/>
    </dgm:pt>
    <dgm:pt modelId="{819AC5FC-F20A-4558-B536-6D091578EF84}" type="pres">
      <dgm:prSet presAssocID="{44D6DD35-8E76-4799-9438-7BA148FC038D}" presName="bkgdShape" presStyleLbl="node1" presStyleIdx="0" presStyleCnt="3"/>
      <dgm:spPr/>
      <dgm:t>
        <a:bodyPr/>
        <a:lstStyle/>
        <a:p>
          <a:endParaRPr lang="en-AU"/>
        </a:p>
      </dgm:t>
    </dgm:pt>
    <dgm:pt modelId="{A34A299D-BF56-4D17-AF2E-78208BBF72CD}" type="pres">
      <dgm:prSet presAssocID="{44D6DD35-8E76-4799-9438-7BA148FC038D}" presName="nodeTx" presStyleLbl="node1" presStyleIdx="0" presStyleCnt="3">
        <dgm:presLayoutVars>
          <dgm:bulletEnabled val="1"/>
        </dgm:presLayoutVars>
      </dgm:prSet>
      <dgm:spPr/>
      <dgm:t>
        <a:bodyPr/>
        <a:lstStyle/>
        <a:p>
          <a:endParaRPr lang="en-AU"/>
        </a:p>
      </dgm:t>
    </dgm:pt>
    <dgm:pt modelId="{E4057715-7AA7-48CF-8514-E38539C3F072}" type="pres">
      <dgm:prSet presAssocID="{44D6DD35-8E76-4799-9438-7BA148FC038D}" presName="invisiNode" presStyleLbl="node1" presStyleIdx="0" presStyleCnt="3"/>
      <dgm:spPr/>
    </dgm:pt>
    <dgm:pt modelId="{A5DBD045-70A3-402E-AE0B-4DE5988395EC}" type="pres">
      <dgm:prSet presAssocID="{44D6DD35-8E76-4799-9438-7BA148FC038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AU"/>
        </a:p>
      </dgm:t>
    </dgm:pt>
    <dgm:pt modelId="{F0938E15-B16C-46EA-B2BF-04C3C413F577}" type="pres">
      <dgm:prSet presAssocID="{9BFF9773-6F6D-4A0F-ABFD-AE40D364A4D0}" presName="sibTrans" presStyleLbl="sibTrans2D1" presStyleIdx="0" presStyleCnt="0"/>
      <dgm:spPr/>
      <dgm:t>
        <a:bodyPr/>
        <a:lstStyle/>
        <a:p>
          <a:endParaRPr lang="en-AU"/>
        </a:p>
      </dgm:t>
    </dgm:pt>
    <dgm:pt modelId="{CA1C69DD-84FC-4763-9416-A38283BCC920}" type="pres">
      <dgm:prSet presAssocID="{2AA94B4A-5251-4857-9FE4-194BCB22C4FB}" presName="compNode" presStyleCnt="0"/>
      <dgm:spPr/>
    </dgm:pt>
    <dgm:pt modelId="{BA87D7AF-098D-488D-B360-9D3FCD8CB9A7}" type="pres">
      <dgm:prSet presAssocID="{2AA94B4A-5251-4857-9FE4-194BCB22C4FB}" presName="bkgdShape" presStyleLbl="node1" presStyleIdx="1" presStyleCnt="3"/>
      <dgm:spPr/>
      <dgm:t>
        <a:bodyPr/>
        <a:lstStyle/>
        <a:p>
          <a:endParaRPr lang="en-AU"/>
        </a:p>
      </dgm:t>
    </dgm:pt>
    <dgm:pt modelId="{C35FF522-2B7A-4739-9383-6B5678761816}" type="pres">
      <dgm:prSet presAssocID="{2AA94B4A-5251-4857-9FE4-194BCB22C4FB}" presName="nodeTx" presStyleLbl="node1" presStyleIdx="1" presStyleCnt="3">
        <dgm:presLayoutVars>
          <dgm:bulletEnabled val="1"/>
        </dgm:presLayoutVars>
      </dgm:prSet>
      <dgm:spPr/>
      <dgm:t>
        <a:bodyPr/>
        <a:lstStyle/>
        <a:p>
          <a:endParaRPr lang="en-AU"/>
        </a:p>
      </dgm:t>
    </dgm:pt>
    <dgm:pt modelId="{B25CABA2-BF5D-4806-B526-C0A488059822}" type="pres">
      <dgm:prSet presAssocID="{2AA94B4A-5251-4857-9FE4-194BCB22C4FB}" presName="invisiNode" presStyleLbl="node1" presStyleIdx="1" presStyleCnt="3"/>
      <dgm:spPr/>
    </dgm:pt>
    <dgm:pt modelId="{5DC770ED-9C20-4CD6-99CB-A77FF9BC9305}" type="pres">
      <dgm:prSet presAssocID="{2AA94B4A-5251-4857-9FE4-194BCB22C4FB}"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AU"/>
        </a:p>
      </dgm:t>
    </dgm:pt>
    <dgm:pt modelId="{163E9CB4-7EC0-46CE-BCCD-58CAF5AE9151}" type="pres">
      <dgm:prSet presAssocID="{8643D906-C846-43F0-81FC-EC1D6AEC558B}" presName="sibTrans" presStyleLbl="sibTrans2D1" presStyleIdx="0" presStyleCnt="0"/>
      <dgm:spPr/>
      <dgm:t>
        <a:bodyPr/>
        <a:lstStyle/>
        <a:p>
          <a:endParaRPr lang="en-AU"/>
        </a:p>
      </dgm:t>
    </dgm:pt>
    <dgm:pt modelId="{F581AEE3-CD2E-40C7-A973-AC607969D09A}" type="pres">
      <dgm:prSet presAssocID="{C901AA5E-7F70-482E-B530-ABA82AD072F2}" presName="compNode" presStyleCnt="0"/>
      <dgm:spPr/>
    </dgm:pt>
    <dgm:pt modelId="{639893DD-33BD-47A8-B580-0FEB59C10487}" type="pres">
      <dgm:prSet presAssocID="{C901AA5E-7F70-482E-B530-ABA82AD072F2}" presName="bkgdShape" presStyleLbl="node1" presStyleIdx="2" presStyleCnt="3"/>
      <dgm:spPr/>
      <dgm:t>
        <a:bodyPr/>
        <a:lstStyle/>
        <a:p>
          <a:endParaRPr lang="en-AU"/>
        </a:p>
      </dgm:t>
    </dgm:pt>
    <dgm:pt modelId="{17F5FB88-9D4F-49B7-B199-50B654F337FF}" type="pres">
      <dgm:prSet presAssocID="{C901AA5E-7F70-482E-B530-ABA82AD072F2}" presName="nodeTx" presStyleLbl="node1" presStyleIdx="2" presStyleCnt="3">
        <dgm:presLayoutVars>
          <dgm:bulletEnabled val="1"/>
        </dgm:presLayoutVars>
      </dgm:prSet>
      <dgm:spPr/>
      <dgm:t>
        <a:bodyPr/>
        <a:lstStyle/>
        <a:p>
          <a:endParaRPr lang="en-AU"/>
        </a:p>
      </dgm:t>
    </dgm:pt>
    <dgm:pt modelId="{BA4192EE-4CCA-4753-ADED-88EBBFECF221}" type="pres">
      <dgm:prSet presAssocID="{C901AA5E-7F70-482E-B530-ABA82AD072F2}" presName="invisiNode" presStyleLbl="node1" presStyleIdx="2" presStyleCnt="3"/>
      <dgm:spPr/>
    </dgm:pt>
    <dgm:pt modelId="{74466506-9B0D-4B4E-BF85-79D02EA6C5B2}" type="pres">
      <dgm:prSet presAssocID="{C901AA5E-7F70-482E-B530-ABA82AD072F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en-AU"/>
        </a:p>
      </dgm:t>
    </dgm:pt>
  </dgm:ptLst>
  <dgm:cxnLst>
    <dgm:cxn modelId="{DF9B048C-0BC7-4F9F-B712-CB16BDE62A9C}" type="presOf" srcId="{2AA94B4A-5251-4857-9FE4-194BCB22C4FB}" destId="{C35FF522-2B7A-4739-9383-6B5678761816}" srcOrd="1" destOrd="0" presId="urn:microsoft.com/office/officeart/2005/8/layout/hList7"/>
    <dgm:cxn modelId="{7CA204B7-9232-4A56-93E4-8A76F57786DD}" srcId="{94DFF795-5540-4744-9CF7-50DF0B1A49A8}" destId="{2AA94B4A-5251-4857-9FE4-194BCB22C4FB}" srcOrd="1" destOrd="0" parTransId="{07A6513D-88C9-4CBD-A154-F03FF5F47BC2}" sibTransId="{8643D906-C846-43F0-81FC-EC1D6AEC558B}"/>
    <dgm:cxn modelId="{7EA621CC-8154-4C83-B7E2-3F382F8362B0}" type="presOf" srcId="{8643D906-C846-43F0-81FC-EC1D6AEC558B}" destId="{163E9CB4-7EC0-46CE-BCCD-58CAF5AE9151}" srcOrd="0" destOrd="0" presId="urn:microsoft.com/office/officeart/2005/8/layout/hList7"/>
    <dgm:cxn modelId="{30BECBD6-A1EE-4EE2-8653-A4E71AD37816}" type="presOf" srcId="{C901AA5E-7F70-482E-B530-ABA82AD072F2}" destId="{639893DD-33BD-47A8-B580-0FEB59C10487}" srcOrd="0" destOrd="0" presId="urn:microsoft.com/office/officeart/2005/8/layout/hList7"/>
    <dgm:cxn modelId="{7234B865-E224-4D9F-AF73-E1674A56F0EB}" type="presOf" srcId="{94DFF795-5540-4744-9CF7-50DF0B1A49A8}" destId="{A78838E4-101D-4152-85AC-DBCEE50A3435}" srcOrd="0" destOrd="0" presId="urn:microsoft.com/office/officeart/2005/8/layout/hList7"/>
    <dgm:cxn modelId="{C12BA8B5-A593-4092-AD84-B4717064D532}" srcId="{94DFF795-5540-4744-9CF7-50DF0B1A49A8}" destId="{44D6DD35-8E76-4799-9438-7BA148FC038D}" srcOrd="0" destOrd="0" parTransId="{34EE559E-F145-49E7-B6C1-EB7E7DF3E514}" sibTransId="{9BFF9773-6F6D-4A0F-ABFD-AE40D364A4D0}"/>
    <dgm:cxn modelId="{F251756F-3DA3-464A-BA21-DBDF24B5CD4C}" type="presOf" srcId="{C901AA5E-7F70-482E-B530-ABA82AD072F2}" destId="{17F5FB88-9D4F-49B7-B199-50B654F337FF}" srcOrd="1" destOrd="0" presId="urn:microsoft.com/office/officeart/2005/8/layout/hList7"/>
    <dgm:cxn modelId="{2747E580-638B-4059-B418-04CE5C70BEDB}" type="presOf" srcId="{44D6DD35-8E76-4799-9438-7BA148FC038D}" destId="{A34A299D-BF56-4D17-AF2E-78208BBF72CD}" srcOrd="1" destOrd="0" presId="urn:microsoft.com/office/officeart/2005/8/layout/hList7"/>
    <dgm:cxn modelId="{41364B0B-324B-46C2-983E-FEAA813BEC16}" type="presOf" srcId="{2AA94B4A-5251-4857-9FE4-194BCB22C4FB}" destId="{BA87D7AF-098D-488D-B360-9D3FCD8CB9A7}" srcOrd="0" destOrd="0" presId="urn:microsoft.com/office/officeart/2005/8/layout/hList7"/>
    <dgm:cxn modelId="{D44039D1-CE0F-4714-AE92-E1153E9943A3}" type="presOf" srcId="{9BFF9773-6F6D-4A0F-ABFD-AE40D364A4D0}" destId="{F0938E15-B16C-46EA-B2BF-04C3C413F577}" srcOrd="0" destOrd="0" presId="urn:microsoft.com/office/officeart/2005/8/layout/hList7"/>
    <dgm:cxn modelId="{79CFFA9C-AB7B-4B54-9A7B-7A3D512DE67F}" type="presOf" srcId="{44D6DD35-8E76-4799-9438-7BA148FC038D}" destId="{819AC5FC-F20A-4558-B536-6D091578EF84}" srcOrd="0" destOrd="0" presId="urn:microsoft.com/office/officeart/2005/8/layout/hList7"/>
    <dgm:cxn modelId="{58C0ACE7-D071-4D26-BE93-25C942A097F5}" srcId="{94DFF795-5540-4744-9CF7-50DF0B1A49A8}" destId="{C901AA5E-7F70-482E-B530-ABA82AD072F2}" srcOrd="2" destOrd="0" parTransId="{CC38C673-F39E-4B08-A386-837475D43E89}" sibTransId="{034F9BDE-270B-4243-88F4-0B067528490F}"/>
    <dgm:cxn modelId="{2190D4E1-0EDB-424F-8DD2-592C0A0501DC}" type="presParOf" srcId="{A78838E4-101D-4152-85AC-DBCEE50A3435}" destId="{0ABE968D-6A8B-4918-8AEB-2CBBA19F470C}" srcOrd="0" destOrd="0" presId="urn:microsoft.com/office/officeart/2005/8/layout/hList7"/>
    <dgm:cxn modelId="{A02F7629-3972-4601-8E56-01801DD65AB1}" type="presParOf" srcId="{A78838E4-101D-4152-85AC-DBCEE50A3435}" destId="{38AC5CF0-318C-4060-B43A-CEE9F651FDF1}" srcOrd="1" destOrd="0" presId="urn:microsoft.com/office/officeart/2005/8/layout/hList7"/>
    <dgm:cxn modelId="{60CC49C3-FF46-4C32-9C41-D23E7C86B7AA}" type="presParOf" srcId="{38AC5CF0-318C-4060-B43A-CEE9F651FDF1}" destId="{DE4906C4-E7F3-41DC-BE0B-81C7E5CA59B9}" srcOrd="0" destOrd="0" presId="urn:microsoft.com/office/officeart/2005/8/layout/hList7"/>
    <dgm:cxn modelId="{251226CA-A045-4764-AD68-28BA5EF0F2CD}" type="presParOf" srcId="{DE4906C4-E7F3-41DC-BE0B-81C7E5CA59B9}" destId="{819AC5FC-F20A-4558-B536-6D091578EF84}" srcOrd="0" destOrd="0" presId="urn:microsoft.com/office/officeart/2005/8/layout/hList7"/>
    <dgm:cxn modelId="{DF7A842C-A9D0-47FA-BDDA-D372A5EB1FB8}" type="presParOf" srcId="{DE4906C4-E7F3-41DC-BE0B-81C7E5CA59B9}" destId="{A34A299D-BF56-4D17-AF2E-78208BBF72CD}" srcOrd="1" destOrd="0" presId="urn:microsoft.com/office/officeart/2005/8/layout/hList7"/>
    <dgm:cxn modelId="{C13D19FE-B9FF-489E-89C4-D6839F632F5F}" type="presParOf" srcId="{DE4906C4-E7F3-41DC-BE0B-81C7E5CA59B9}" destId="{E4057715-7AA7-48CF-8514-E38539C3F072}" srcOrd="2" destOrd="0" presId="urn:microsoft.com/office/officeart/2005/8/layout/hList7"/>
    <dgm:cxn modelId="{1CABE0B9-A624-42AF-BAF4-E59BA8F8F87D}" type="presParOf" srcId="{DE4906C4-E7F3-41DC-BE0B-81C7E5CA59B9}" destId="{A5DBD045-70A3-402E-AE0B-4DE5988395EC}" srcOrd="3" destOrd="0" presId="urn:microsoft.com/office/officeart/2005/8/layout/hList7"/>
    <dgm:cxn modelId="{8B4DEBF3-8F64-42C3-8F14-7AE8FF4AFD15}" type="presParOf" srcId="{38AC5CF0-318C-4060-B43A-CEE9F651FDF1}" destId="{F0938E15-B16C-46EA-B2BF-04C3C413F577}" srcOrd="1" destOrd="0" presId="urn:microsoft.com/office/officeart/2005/8/layout/hList7"/>
    <dgm:cxn modelId="{EB42F47C-5A4F-4859-AF3F-C3C4F2918773}" type="presParOf" srcId="{38AC5CF0-318C-4060-B43A-CEE9F651FDF1}" destId="{CA1C69DD-84FC-4763-9416-A38283BCC920}" srcOrd="2" destOrd="0" presId="urn:microsoft.com/office/officeart/2005/8/layout/hList7"/>
    <dgm:cxn modelId="{BAF3BD73-940F-4DA7-99D0-D8C7779AA89F}" type="presParOf" srcId="{CA1C69DD-84FC-4763-9416-A38283BCC920}" destId="{BA87D7AF-098D-488D-B360-9D3FCD8CB9A7}" srcOrd="0" destOrd="0" presId="urn:microsoft.com/office/officeart/2005/8/layout/hList7"/>
    <dgm:cxn modelId="{817772F3-5D87-4073-9BA6-550C65AF50C5}" type="presParOf" srcId="{CA1C69DD-84FC-4763-9416-A38283BCC920}" destId="{C35FF522-2B7A-4739-9383-6B5678761816}" srcOrd="1" destOrd="0" presId="urn:microsoft.com/office/officeart/2005/8/layout/hList7"/>
    <dgm:cxn modelId="{CE0779E1-2B66-400B-99AB-14DAF7B0FA92}" type="presParOf" srcId="{CA1C69DD-84FC-4763-9416-A38283BCC920}" destId="{B25CABA2-BF5D-4806-B526-C0A488059822}" srcOrd="2" destOrd="0" presId="urn:microsoft.com/office/officeart/2005/8/layout/hList7"/>
    <dgm:cxn modelId="{92D96F20-800A-4F6A-9454-D3858B833BB5}" type="presParOf" srcId="{CA1C69DD-84FC-4763-9416-A38283BCC920}" destId="{5DC770ED-9C20-4CD6-99CB-A77FF9BC9305}" srcOrd="3" destOrd="0" presId="urn:microsoft.com/office/officeart/2005/8/layout/hList7"/>
    <dgm:cxn modelId="{A600654D-DCEC-4A71-9986-A864E0D0F048}" type="presParOf" srcId="{38AC5CF0-318C-4060-B43A-CEE9F651FDF1}" destId="{163E9CB4-7EC0-46CE-BCCD-58CAF5AE9151}" srcOrd="3" destOrd="0" presId="urn:microsoft.com/office/officeart/2005/8/layout/hList7"/>
    <dgm:cxn modelId="{D19B9744-56D8-4D3E-8110-D50D14E7AA48}" type="presParOf" srcId="{38AC5CF0-318C-4060-B43A-CEE9F651FDF1}" destId="{F581AEE3-CD2E-40C7-A973-AC607969D09A}" srcOrd="4" destOrd="0" presId="urn:microsoft.com/office/officeart/2005/8/layout/hList7"/>
    <dgm:cxn modelId="{0C6B0083-7B9F-40D3-B2BC-B7792DCC6C64}" type="presParOf" srcId="{F581AEE3-CD2E-40C7-A973-AC607969D09A}" destId="{639893DD-33BD-47A8-B580-0FEB59C10487}" srcOrd="0" destOrd="0" presId="urn:microsoft.com/office/officeart/2005/8/layout/hList7"/>
    <dgm:cxn modelId="{6A7E5A29-7357-4981-9AC9-607BF1A97B97}" type="presParOf" srcId="{F581AEE3-CD2E-40C7-A973-AC607969D09A}" destId="{17F5FB88-9D4F-49B7-B199-50B654F337FF}" srcOrd="1" destOrd="0" presId="urn:microsoft.com/office/officeart/2005/8/layout/hList7"/>
    <dgm:cxn modelId="{5F7039EF-258C-42CD-945A-DBCECA4DCB63}" type="presParOf" srcId="{F581AEE3-CD2E-40C7-A973-AC607969D09A}" destId="{BA4192EE-4CCA-4753-ADED-88EBBFECF221}" srcOrd="2" destOrd="0" presId="urn:microsoft.com/office/officeart/2005/8/layout/hList7"/>
    <dgm:cxn modelId="{60A06BD9-1B61-4A1E-A671-DC6B03E493E8}" type="presParOf" srcId="{F581AEE3-CD2E-40C7-A973-AC607969D09A}" destId="{74466506-9B0D-4B4E-BF85-79D02EA6C5B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DEB61-8419-495E-AB29-7DD967098FE2}" type="doc">
      <dgm:prSet loTypeId="urn:microsoft.com/office/officeart/2005/8/layout/vProcess5" loCatId="process" qsTypeId="urn:microsoft.com/office/officeart/2005/8/quickstyle/3d1" qsCatId="3D" csTypeId="urn:microsoft.com/office/officeart/2005/8/colors/accent1_2" csCatId="accent1" phldr="1"/>
      <dgm:spPr/>
    </dgm:pt>
    <dgm:pt modelId="{833E032A-33EA-45CC-8089-140D2E67B6F0}">
      <dgm:prSet phldrT="[Text]"/>
      <dgm:spPr>
        <a:solidFill>
          <a:srgbClr val="0098DA"/>
        </a:solidFill>
      </dgm:spPr>
      <dgm:t>
        <a:bodyPr/>
        <a:lstStyle/>
        <a:p>
          <a:r>
            <a:rPr lang="en-AU" dirty="0" smtClean="0"/>
            <a:t>Reliability</a:t>
          </a:r>
          <a:endParaRPr lang="en-AU" dirty="0"/>
        </a:p>
      </dgm:t>
    </dgm:pt>
    <dgm:pt modelId="{889CD5B5-2463-484A-8D01-C76A8CC04918}" type="parTrans" cxnId="{5FB682C4-DD7A-4B7A-8E44-CA4307439F89}">
      <dgm:prSet/>
      <dgm:spPr/>
      <dgm:t>
        <a:bodyPr/>
        <a:lstStyle/>
        <a:p>
          <a:endParaRPr lang="en-AU"/>
        </a:p>
      </dgm:t>
    </dgm:pt>
    <dgm:pt modelId="{81E358B7-75A1-4254-BDCE-468955968F2C}" type="sibTrans" cxnId="{5FB682C4-DD7A-4B7A-8E44-CA4307439F89}">
      <dgm:prSet/>
      <dgm:spPr/>
      <dgm:t>
        <a:bodyPr/>
        <a:lstStyle/>
        <a:p>
          <a:endParaRPr lang="en-AU"/>
        </a:p>
      </dgm:t>
    </dgm:pt>
    <dgm:pt modelId="{08881A62-1F48-4258-AABF-2A345396ED70}">
      <dgm:prSet phldrT="[Text]"/>
      <dgm:spPr>
        <a:solidFill>
          <a:srgbClr val="0098DA"/>
        </a:solidFill>
      </dgm:spPr>
      <dgm:t>
        <a:bodyPr/>
        <a:lstStyle/>
        <a:p>
          <a:r>
            <a:rPr lang="en-AU" dirty="0" smtClean="0"/>
            <a:t>Integrity</a:t>
          </a:r>
          <a:endParaRPr lang="en-AU" dirty="0"/>
        </a:p>
      </dgm:t>
    </dgm:pt>
    <dgm:pt modelId="{E1E33B25-3BAF-46A9-8F0B-0BB49276E858}" type="parTrans" cxnId="{BF3CB2FA-5FAB-479C-9347-DD8C0EC8C2E7}">
      <dgm:prSet/>
      <dgm:spPr/>
      <dgm:t>
        <a:bodyPr/>
        <a:lstStyle/>
        <a:p>
          <a:endParaRPr lang="en-AU"/>
        </a:p>
      </dgm:t>
    </dgm:pt>
    <dgm:pt modelId="{09FCFD63-1E83-4BA3-B005-EE5163BEEFAD}" type="sibTrans" cxnId="{BF3CB2FA-5FAB-479C-9347-DD8C0EC8C2E7}">
      <dgm:prSet/>
      <dgm:spPr/>
      <dgm:t>
        <a:bodyPr/>
        <a:lstStyle/>
        <a:p>
          <a:endParaRPr lang="en-AU"/>
        </a:p>
      </dgm:t>
    </dgm:pt>
    <dgm:pt modelId="{0AB28012-9C53-4ECB-8EDD-528D4B83715D}">
      <dgm:prSet phldrT="[Text]"/>
      <dgm:spPr>
        <a:solidFill>
          <a:srgbClr val="0098DA"/>
        </a:solidFill>
      </dgm:spPr>
      <dgm:t>
        <a:bodyPr/>
        <a:lstStyle/>
        <a:p>
          <a:r>
            <a:rPr lang="en-AU" dirty="0" smtClean="0"/>
            <a:t>Compliance</a:t>
          </a:r>
          <a:endParaRPr lang="en-AU" dirty="0"/>
        </a:p>
      </dgm:t>
    </dgm:pt>
    <dgm:pt modelId="{49AE37C7-0D55-4AD0-B1E5-854BAFB6ABA3}" type="parTrans" cxnId="{6C5E16C9-6D4A-44E8-8D16-90C58277AD47}">
      <dgm:prSet/>
      <dgm:spPr/>
      <dgm:t>
        <a:bodyPr/>
        <a:lstStyle/>
        <a:p>
          <a:endParaRPr lang="en-AU"/>
        </a:p>
      </dgm:t>
    </dgm:pt>
    <dgm:pt modelId="{C1C8DFAE-6EAC-4CF4-ACFF-FD704B9BE63A}" type="sibTrans" cxnId="{6C5E16C9-6D4A-44E8-8D16-90C58277AD47}">
      <dgm:prSet/>
      <dgm:spPr/>
      <dgm:t>
        <a:bodyPr/>
        <a:lstStyle/>
        <a:p>
          <a:endParaRPr lang="en-AU"/>
        </a:p>
      </dgm:t>
    </dgm:pt>
    <dgm:pt modelId="{E897B791-B5E4-4BB0-8672-1A7682BB57C0}">
      <dgm:prSet/>
      <dgm:spPr>
        <a:solidFill>
          <a:srgbClr val="0098DA"/>
        </a:solidFill>
      </dgm:spPr>
      <dgm:t>
        <a:bodyPr/>
        <a:lstStyle/>
        <a:p>
          <a:r>
            <a:rPr lang="en-AU" dirty="0" smtClean="0"/>
            <a:t>Comprehensiveness</a:t>
          </a:r>
          <a:endParaRPr lang="en-AU" dirty="0"/>
        </a:p>
      </dgm:t>
    </dgm:pt>
    <dgm:pt modelId="{A1FC130B-E452-4268-8ACD-02918A63315B}" type="parTrans" cxnId="{42AEE26F-DDB9-4CBC-B6AC-FF59803187EB}">
      <dgm:prSet/>
      <dgm:spPr/>
      <dgm:t>
        <a:bodyPr/>
        <a:lstStyle/>
        <a:p>
          <a:endParaRPr lang="en-AU"/>
        </a:p>
      </dgm:t>
    </dgm:pt>
    <dgm:pt modelId="{C8CFF3F4-C29A-4A49-BA7B-774FB07B0CA0}" type="sibTrans" cxnId="{42AEE26F-DDB9-4CBC-B6AC-FF59803187EB}">
      <dgm:prSet/>
      <dgm:spPr/>
      <dgm:t>
        <a:bodyPr/>
        <a:lstStyle/>
        <a:p>
          <a:endParaRPr lang="en-AU"/>
        </a:p>
      </dgm:t>
    </dgm:pt>
    <dgm:pt modelId="{F866505D-BC75-4648-BAAB-BB8A2988D1E2}">
      <dgm:prSet/>
      <dgm:spPr>
        <a:solidFill>
          <a:srgbClr val="0098DA"/>
        </a:solidFill>
      </dgm:spPr>
      <dgm:t>
        <a:bodyPr/>
        <a:lstStyle/>
        <a:p>
          <a:r>
            <a:rPr lang="en-AU" dirty="0" smtClean="0"/>
            <a:t>Systematic</a:t>
          </a:r>
          <a:endParaRPr lang="en-AU" dirty="0"/>
        </a:p>
      </dgm:t>
    </dgm:pt>
    <dgm:pt modelId="{89BCF211-7652-4F15-92D1-AF013B9CA32C}" type="parTrans" cxnId="{B32B866B-4683-46EA-86C8-189FB7A9BAB5}">
      <dgm:prSet/>
      <dgm:spPr/>
      <dgm:t>
        <a:bodyPr/>
        <a:lstStyle/>
        <a:p>
          <a:endParaRPr lang="en-AU"/>
        </a:p>
      </dgm:t>
    </dgm:pt>
    <dgm:pt modelId="{8A620C4F-8C12-4861-BC5B-53A00B5EC2CF}" type="sibTrans" cxnId="{B32B866B-4683-46EA-86C8-189FB7A9BAB5}">
      <dgm:prSet/>
      <dgm:spPr/>
      <dgm:t>
        <a:bodyPr/>
        <a:lstStyle/>
        <a:p>
          <a:endParaRPr lang="en-AU"/>
        </a:p>
      </dgm:t>
    </dgm:pt>
    <dgm:pt modelId="{169B52D3-C0C5-4C0F-881F-B556D1410149}" type="pres">
      <dgm:prSet presAssocID="{DD1DEB61-8419-495E-AB29-7DD967098FE2}" presName="outerComposite" presStyleCnt="0">
        <dgm:presLayoutVars>
          <dgm:chMax val="5"/>
          <dgm:dir/>
          <dgm:resizeHandles val="exact"/>
        </dgm:presLayoutVars>
      </dgm:prSet>
      <dgm:spPr/>
    </dgm:pt>
    <dgm:pt modelId="{4AA67BD3-C3DF-4311-B54F-EF511DAF3CBC}" type="pres">
      <dgm:prSet presAssocID="{DD1DEB61-8419-495E-AB29-7DD967098FE2}" presName="dummyMaxCanvas" presStyleCnt="0">
        <dgm:presLayoutVars/>
      </dgm:prSet>
      <dgm:spPr/>
    </dgm:pt>
    <dgm:pt modelId="{9DFC70E7-26AF-4EE8-A003-A18C1714C913}" type="pres">
      <dgm:prSet presAssocID="{DD1DEB61-8419-495E-AB29-7DD967098FE2}" presName="FiveNodes_1" presStyleLbl="node1" presStyleIdx="0" presStyleCnt="5">
        <dgm:presLayoutVars>
          <dgm:bulletEnabled val="1"/>
        </dgm:presLayoutVars>
      </dgm:prSet>
      <dgm:spPr/>
      <dgm:t>
        <a:bodyPr/>
        <a:lstStyle/>
        <a:p>
          <a:endParaRPr lang="en-AU"/>
        </a:p>
      </dgm:t>
    </dgm:pt>
    <dgm:pt modelId="{E2900292-EA11-47C9-A11B-E82FC51D0FF6}" type="pres">
      <dgm:prSet presAssocID="{DD1DEB61-8419-495E-AB29-7DD967098FE2}" presName="FiveNodes_2" presStyleLbl="node1" presStyleIdx="1" presStyleCnt="5">
        <dgm:presLayoutVars>
          <dgm:bulletEnabled val="1"/>
        </dgm:presLayoutVars>
      </dgm:prSet>
      <dgm:spPr/>
      <dgm:t>
        <a:bodyPr/>
        <a:lstStyle/>
        <a:p>
          <a:endParaRPr lang="en-AU"/>
        </a:p>
      </dgm:t>
    </dgm:pt>
    <dgm:pt modelId="{3BED3F6F-6DFD-46D8-93F8-7C879E08AD4D}" type="pres">
      <dgm:prSet presAssocID="{DD1DEB61-8419-495E-AB29-7DD967098FE2}" presName="FiveNodes_3" presStyleLbl="node1" presStyleIdx="2" presStyleCnt="5">
        <dgm:presLayoutVars>
          <dgm:bulletEnabled val="1"/>
        </dgm:presLayoutVars>
      </dgm:prSet>
      <dgm:spPr/>
      <dgm:t>
        <a:bodyPr/>
        <a:lstStyle/>
        <a:p>
          <a:endParaRPr lang="en-AU"/>
        </a:p>
      </dgm:t>
    </dgm:pt>
    <dgm:pt modelId="{FB5929C1-8BEA-4D1C-BC08-CDB16286E6BE}" type="pres">
      <dgm:prSet presAssocID="{DD1DEB61-8419-495E-AB29-7DD967098FE2}" presName="FiveNodes_4" presStyleLbl="node1" presStyleIdx="3" presStyleCnt="5">
        <dgm:presLayoutVars>
          <dgm:bulletEnabled val="1"/>
        </dgm:presLayoutVars>
      </dgm:prSet>
      <dgm:spPr/>
      <dgm:t>
        <a:bodyPr/>
        <a:lstStyle/>
        <a:p>
          <a:endParaRPr lang="en-AU"/>
        </a:p>
      </dgm:t>
    </dgm:pt>
    <dgm:pt modelId="{B282B765-0AB4-4DED-82AA-D1662987EF38}" type="pres">
      <dgm:prSet presAssocID="{DD1DEB61-8419-495E-AB29-7DD967098FE2}" presName="FiveNodes_5" presStyleLbl="node1" presStyleIdx="4" presStyleCnt="5">
        <dgm:presLayoutVars>
          <dgm:bulletEnabled val="1"/>
        </dgm:presLayoutVars>
      </dgm:prSet>
      <dgm:spPr/>
      <dgm:t>
        <a:bodyPr/>
        <a:lstStyle/>
        <a:p>
          <a:endParaRPr lang="en-AU"/>
        </a:p>
      </dgm:t>
    </dgm:pt>
    <dgm:pt modelId="{BACBA7C5-93E3-4F67-A1C6-D84899311000}" type="pres">
      <dgm:prSet presAssocID="{DD1DEB61-8419-495E-AB29-7DD967098FE2}" presName="FiveConn_1-2" presStyleLbl="fgAccFollowNode1" presStyleIdx="0" presStyleCnt="4">
        <dgm:presLayoutVars>
          <dgm:bulletEnabled val="1"/>
        </dgm:presLayoutVars>
      </dgm:prSet>
      <dgm:spPr/>
      <dgm:t>
        <a:bodyPr/>
        <a:lstStyle/>
        <a:p>
          <a:endParaRPr lang="en-AU"/>
        </a:p>
      </dgm:t>
    </dgm:pt>
    <dgm:pt modelId="{26C4B851-C113-498C-A228-A84BF2A3A976}" type="pres">
      <dgm:prSet presAssocID="{DD1DEB61-8419-495E-AB29-7DD967098FE2}" presName="FiveConn_2-3" presStyleLbl="fgAccFollowNode1" presStyleIdx="1" presStyleCnt="4">
        <dgm:presLayoutVars>
          <dgm:bulletEnabled val="1"/>
        </dgm:presLayoutVars>
      </dgm:prSet>
      <dgm:spPr/>
      <dgm:t>
        <a:bodyPr/>
        <a:lstStyle/>
        <a:p>
          <a:endParaRPr lang="en-AU"/>
        </a:p>
      </dgm:t>
    </dgm:pt>
    <dgm:pt modelId="{B6FFE719-F05A-4819-BE79-3A7464F22749}" type="pres">
      <dgm:prSet presAssocID="{DD1DEB61-8419-495E-AB29-7DD967098FE2}" presName="FiveConn_3-4" presStyleLbl="fgAccFollowNode1" presStyleIdx="2" presStyleCnt="4">
        <dgm:presLayoutVars>
          <dgm:bulletEnabled val="1"/>
        </dgm:presLayoutVars>
      </dgm:prSet>
      <dgm:spPr/>
      <dgm:t>
        <a:bodyPr/>
        <a:lstStyle/>
        <a:p>
          <a:endParaRPr lang="en-AU"/>
        </a:p>
      </dgm:t>
    </dgm:pt>
    <dgm:pt modelId="{A1C029A8-A032-4F66-9F82-8B8999D9B427}" type="pres">
      <dgm:prSet presAssocID="{DD1DEB61-8419-495E-AB29-7DD967098FE2}" presName="FiveConn_4-5" presStyleLbl="fgAccFollowNode1" presStyleIdx="3" presStyleCnt="4">
        <dgm:presLayoutVars>
          <dgm:bulletEnabled val="1"/>
        </dgm:presLayoutVars>
      </dgm:prSet>
      <dgm:spPr/>
      <dgm:t>
        <a:bodyPr/>
        <a:lstStyle/>
        <a:p>
          <a:endParaRPr lang="en-AU"/>
        </a:p>
      </dgm:t>
    </dgm:pt>
    <dgm:pt modelId="{15F5E45D-0966-4B85-AD71-1F648AEAE9C2}" type="pres">
      <dgm:prSet presAssocID="{DD1DEB61-8419-495E-AB29-7DD967098FE2}" presName="FiveNodes_1_text" presStyleLbl="node1" presStyleIdx="4" presStyleCnt="5">
        <dgm:presLayoutVars>
          <dgm:bulletEnabled val="1"/>
        </dgm:presLayoutVars>
      </dgm:prSet>
      <dgm:spPr/>
      <dgm:t>
        <a:bodyPr/>
        <a:lstStyle/>
        <a:p>
          <a:endParaRPr lang="en-AU"/>
        </a:p>
      </dgm:t>
    </dgm:pt>
    <dgm:pt modelId="{C64AE129-71C0-4D53-A466-374BF3F956A4}" type="pres">
      <dgm:prSet presAssocID="{DD1DEB61-8419-495E-AB29-7DD967098FE2}" presName="FiveNodes_2_text" presStyleLbl="node1" presStyleIdx="4" presStyleCnt="5">
        <dgm:presLayoutVars>
          <dgm:bulletEnabled val="1"/>
        </dgm:presLayoutVars>
      </dgm:prSet>
      <dgm:spPr/>
      <dgm:t>
        <a:bodyPr/>
        <a:lstStyle/>
        <a:p>
          <a:endParaRPr lang="en-AU"/>
        </a:p>
      </dgm:t>
    </dgm:pt>
    <dgm:pt modelId="{1632C06C-05A2-4BC6-B992-A6F6F1EB407F}" type="pres">
      <dgm:prSet presAssocID="{DD1DEB61-8419-495E-AB29-7DD967098FE2}" presName="FiveNodes_3_text" presStyleLbl="node1" presStyleIdx="4" presStyleCnt="5">
        <dgm:presLayoutVars>
          <dgm:bulletEnabled val="1"/>
        </dgm:presLayoutVars>
      </dgm:prSet>
      <dgm:spPr/>
      <dgm:t>
        <a:bodyPr/>
        <a:lstStyle/>
        <a:p>
          <a:endParaRPr lang="en-AU"/>
        </a:p>
      </dgm:t>
    </dgm:pt>
    <dgm:pt modelId="{29568314-39F3-4B65-9061-877E410829DA}" type="pres">
      <dgm:prSet presAssocID="{DD1DEB61-8419-495E-AB29-7DD967098FE2}" presName="FiveNodes_4_text" presStyleLbl="node1" presStyleIdx="4" presStyleCnt="5">
        <dgm:presLayoutVars>
          <dgm:bulletEnabled val="1"/>
        </dgm:presLayoutVars>
      </dgm:prSet>
      <dgm:spPr/>
      <dgm:t>
        <a:bodyPr/>
        <a:lstStyle/>
        <a:p>
          <a:endParaRPr lang="en-AU"/>
        </a:p>
      </dgm:t>
    </dgm:pt>
    <dgm:pt modelId="{FDADFA3A-BF63-4781-BBDD-A5C7C204CD2F}" type="pres">
      <dgm:prSet presAssocID="{DD1DEB61-8419-495E-AB29-7DD967098FE2}" presName="FiveNodes_5_text" presStyleLbl="node1" presStyleIdx="4" presStyleCnt="5">
        <dgm:presLayoutVars>
          <dgm:bulletEnabled val="1"/>
        </dgm:presLayoutVars>
      </dgm:prSet>
      <dgm:spPr/>
      <dgm:t>
        <a:bodyPr/>
        <a:lstStyle/>
        <a:p>
          <a:endParaRPr lang="en-AU"/>
        </a:p>
      </dgm:t>
    </dgm:pt>
  </dgm:ptLst>
  <dgm:cxnLst>
    <dgm:cxn modelId="{510B7065-B698-49F0-8E64-B004939011B0}" type="presOf" srcId="{81E358B7-75A1-4254-BDCE-468955968F2C}" destId="{BACBA7C5-93E3-4F67-A1C6-D84899311000}" srcOrd="0" destOrd="0" presId="urn:microsoft.com/office/officeart/2005/8/layout/vProcess5"/>
    <dgm:cxn modelId="{45F1E487-81F7-4537-A98D-C485F14379A4}" type="presOf" srcId="{E897B791-B5E4-4BB0-8672-1A7682BB57C0}" destId="{FB5929C1-8BEA-4D1C-BC08-CDB16286E6BE}" srcOrd="0" destOrd="0" presId="urn:microsoft.com/office/officeart/2005/8/layout/vProcess5"/>
    <dgm:cxn modelId="{79606E52-1C78-4AB4-8422-2538E95955C9}" type="presOf" srcId="{833E032A-33EA-45CC-8089-140D2E67B6F0}" destId="{9DFC70E7-26AF-4EE8-A003-A18C1714C913}" srcOrd="0" destOrd="0" presId="urn:microsoft.com/office/officeart/2005/8/layout/vProcess5"/>
    <dgm:cxn modelId="{17EB19CE-02DD-42CA-8767-8745AE21B7B5}" type="presOf" srcId="{08881A62-1F48-4258-AABF-2A345396ED70}" destId="{C64AE129-71C0-4D53-A466-374BF3F956A4}" srcOrd="1" destOrd="0" presId="urn:microsoft.com/office/officeart/2005/8/layout/vProcess5"/>
    <dgm:cxn modelId="{43FAF11F-6E90-43CA-BEDF-117E846A6068}" type="presOf" srcId="{0AB28012-9C53-4ECB-8EDD-528D4B83715D}" destId="{1632C06C-05A2-4BC6-B992-A6F6F1EB407F}" srcOrd="1" destOrd="0" presId="urn:microsoft.com/office/officeart/2005/8/layout/vProcess5"/>
    <dgm:cxn modelId="{6C5E16C9-6D4A-44E8-8D16-90C58277AD47}" srcId="{DD1DEB61-8419-495E-AB29-7DD967098FE2}" destId="{0AB28012-9C53-4ECB-8EDD-528D4B83715D}" srcOrd="2" destOrd="0" parTransId="{49AE37C7-0D55-4AD0-B1E5-854BAFB6ABA3}" sibTransId="{C1C8DFAE-6EAC-4CF4-ACFF-FD704B9BE63A}"/>
    <dgm:cxn modelId="{FF460B4F-108F-40DE-A550-6509EA5F8E33}" type="presOf" srcId="{C8CFF3F4-C29A-4A49-BA7B-774FB07B0CA0}" destId="{A1C029A8-A032-4F66-9F82-8B8999D9B427}" srcOrd="0" destOrd="0" presId="urn:microsoft.com/office/officeart/2005/8/layout/vProcess5"/>
    <dgm:cxn modelId="{BF3CB2FA-5FAB-479C-9347-DD8C0EC8C2E7}" srcId="{DD1DEB61-8419-495E-AB29-7DD967098FE2}" destId="{08881A62-1F48-4258-AABF-2A345396ED70}" srcOrd="1" destOrd="0" parTransId="{E1E33B25-3BAF-46A9-8F0B-0BB49276E858}" sibTransId="{09FCFD63-1E83-4BA3-B005-EE5163BEEFAD}"/>
    <dgm:cxn modelId="{F989F341-04B6-4D0D-9D0E-441F8897B52C}" type="presOf" srcId="{DD1DEB61-8419-495E-AB29-7DD967098FE2}" destId="{169B52D3-C0C5-4C0F-881F-B556D1410149}" srcOrd="0" destOrd="0" presId="urn:microsoft.com/office/officeart/2005/8/layout/vProcess5"/>
    <dgm:cxn modelId="{008977EA-7CAB-4111-8188-C4EA5B78C5D5}" type="presOf" srcId="{0AB28012-9C53-4ECB-8EDD-528D4B83715D}" destId="{3BED3F6F-6DFD-46D8-93F8-7C879E08AD4D}" srcOrd="0" destOrd="0" presId="urn:microsoft.com/office/officeart/2005/8/layout/vProcess5"/>
    <dgm:cxn modelId="{D5ADDA0E-65E2-4679-94FD-1BE58F73AD00}" type="presOf" srcId="{F866505D-BC75-4648-BAAB-BB8A2988D1E2}" destId="{B282B765-0AB4-4DED-82AA-D1662987EF38}" srcOrd="0" destOrd="0" presId="urn:microsoft.com/office/officeart/2005/8/layout/vProcess5"/>
    <dgm:cxn modelId="{DCCA1044-D678-4F95-8360-8033677CA8A4}" type="presOf" srcId="{F866505D-BC75-4648-BAAB-BB8A2988D1E2}" destId="{FDADFA3A-BF63-4781-BBDD-A5C7C204CD2F}" srcOrd="1" destOrd="0" presId="urn:microsoft.com/office/officeart/2005/8/layout/vProcess5"/>
    <dgm:cxn modelId="{D55A0D1A-3991-42DD-81A5-4EE321E58D8C}" type="presOf" srcId="{C1C8DFAE-6EAC-4CF4-ACFF-FD704B9BE63A}" destId="{B6FFE719-F05A-4819-BE79-3A7464F22749}" srcOrd="0" destOrd="0" presId="urn:microsoft.com/office/officeart/2005/8/layout/vProcess5"/>
    <dgm:cxn modelId="{5FB682C4-DD7A-4B7A-8E44-CA4307439F89}" srcId="{DD1DEB61-8419-495E-AB29-7DD967098FE2}" destId="{833E032A-33EA-45CC-8089-140D2E67B6F0}" srcOrd="0" destOrd="0" parTransId="{889CD5B5-2463-484A-8D01-C76A8CC04918}" sibTransId="{81E358B7-75A1-4254-BDCE-468955968F2C}"/>
    <dgm:cxn modelId="{B168756E-9758-4537-ACCB-42AF5FD4B029}" type="presOf" srcId="{09FCFD63-1E83-4BA3-B005-EE5163BEEFAD}" destId="{26C4B851-C113-498C-A228-A84BF2A3A976}" srcOrd="0" destOrd="0" presId="urn:microsoft.com/office/officeart/2005/8/layout/vProcess5"/>
    <dgm:cxn modelId="{3D603FB7-5AF4-40CF-96BE-B71FAA83914E}" type="presOf" srcId="{833E032A-33EA-45CC-8089-140D2E67B6F0}" destId="{15F5E45D-0966-4B85-AD71-1F648AEAE9C2}" srcOrd="1" destOrd="0" presId="urn:microsoft.com/office/officeart/2005/8/layout/vProcess5"/>
    <dgm:cxn modelId="{FCC59DF9-C5DD-4EF9-9BD1-D07ADBC683C4}" type="presOf" srcId="{08881A62-1F48-4258-AABF-2A345396ED70}" destId="{E2900292-EA11-47C9-A11B-E82FC51D0FF6}" srcOrd="0" destOrd="0" presId="urn:microsoft.com/office/officeart/2005/8/layout/vProcess5"/>
    <dgm:cxn modelId="{6D4AFBAD-4E6F-498E-B41D-B9B2F929110D}" type="presOf" srcId="{E897B791-B5E4-4BB0-8672-1A7682BB57C0}" destId="{29568314-39F3-4B65-9061-877E410829DA}" srcOrd="1" destOrd="0" presId="urn:microsoft.com/office/officeart/2005/8/layout/vProcess5"/>
    <dgm:cxn modelId="{B32B866B-4683-46EA-86C8-189FB7A9BAB5}" srcId="{DD1DEB61-8419-495E-AB29-7DD967098FE2}" destId="{F866505D-BC75-4648-BAAB-BB8A2988D1E2}" srcOrd="4" destOrd="0" parTransId="{89BCF211-7652-4F15-92D1-AF013B9CA32C}" sibTransId="{8A620C4F-8C12-4861-BC5B-53A00B5EC2CF}"/>
    <dgm:cxn modelId="{42AEE26F-DDB9-4CBC-B6AC-FF59803187EB}" srcId="{DD1DEB61-8419-495E-AB29-7DD967098FE2}" destId="{E897B791-B5E4-4BB0-8672-1A7682BB57C0}" srcOrd="3" destOrd="0" parTransId="{A1FC130B-E452-4268-8ACD-02918A63315B}" sibTransId="{C8CFF3F4-C29A-4A49-BA7B-774FB07B0CA0}"/>
    <dgm:cxn modelId="{F14DBBB5-D55B-4907-89E7-A6F74FF031CD}" type="presParOf" srcId="{169B52D3-C0C5-4C0F-881F-B556D1410149}" destId="{4AA67BD3-C3DF-4311-B54F-EF511DAF3CBC}" srcOrd="0" destOrd="0" presId="urn:microsoft.com/office/officeart/2005/8/layout/vProcess5"/>
    <dgm:cxn modelId="{A8C5F30E-5082-468A-A38B-98E44B922A95}" type="presParOf" srcId="{169B52D3-C0C5-4C0F-881F-B556D1410149}" destId="{9DFC70E7-26AF-4EE8-A003-A18C1714C913}" srcOrd="1" destOrd="0" presId="urn:microsoft.com/office/officeart/2005/8/layout/vProcess5"/>
    <dgm:cxn modelId="{3FACCD65-E8AD-4C2C-801F-3B86D1D75D82}" type="presParOf" srcId="{169B52D3-C0C5-4C0F-881F-B556D1410149}" destId="{E2900292-EA11-47C9-A11B-E82FC51D0FF6}" srcOrd="2" destOrd="0" presId="urn:microsoft.com/office/officeart/2005/8/layout/vProcess5"/>
    <dgm:cxn modelId="{C3A49616-EAE8-4B60-A2AF-B7E94F1AF036}" type="presParOf" srcId="{169B52D3-C0C5-4C0F-881F-B556D1410149}" destId="{3BED3F6F-6DFD-46D8-93F8-7C879E08AD4D}" srcOrd="3" destOrd="0" presId="urn:microsoft.com/office/officeart/2005/8/layout/vProcess5"/>
    <dgm:cxn modelId="{7069613D-4A3B-4EB0-9BA0-2E1653362CBA}" type="presParOf" srcId="{169B52D3-C0C5-4C0F-881F-B556D1410149}" destId="{FB5929C1-8BEA-4D1C-BC08-CDB16286E6BE}" srcOrd="4" destOrd="0" presId="urn:microsoft.com/office/officeart/2005/8/layout/vProcess5"/>
    <dgm:cxn modelId="{0E878676-74D7-4BE1-9300-48F3706DB392}" type="presParOf" srcId="{169B52D3-C0C5-4C0F-881F-B556D1410149}" destId="{B282B765-0AB4-4DED-82AA-D1662987EF38}" srcOrd="5" destOrd="0" presId="urn:microsoft.com/office/officeart/2005/8/layout/vProcess5"/>
    <dgm:cxn modelId="{567B298B-EB0B-47E8-BB39-E8DFD8ACDF76}" type="presParOf" srcId="{169B52D3-C0C5-4C0F-881F-B556D1410149}" destId="{BACBA7C5-93E3-4F67-A1C6-D84899311000}" srcOrd="6" destOrd="0" presId="urn:microsoft.com/office/officeart/2005/8/layout/vProcess5"/>
    <dgm:cxn modelId="{AAA78FFB-F1D2-43C1-90DF-EF4786B7A15B}" type="presParOf" srcId="{169B52D3-C0C5-4C0F-881F-B556D1410149}" destId="{26C4B851-C113-498C-A228-A84BF2A3A976}" srcOrd="7" destOrd="0" presId="urn:microsoft.com/office/officeart/2005/8/layout/vProcess5"/>
    <dgm:cxn modelId="{A75AB951-A63E-4933-A40C-8B42CF656455}" type="presParOf" srcId="{169B52D3-C0C5-4C0F-881F-B556D1410149}" destId="{B6FFE719-F05A-4819-BE79-3A7464F22749}" srcOrd="8" destOrd="0" presId="urn:microsoft.com/office/officeart/2005/8/layout/vProcess5"/>
    <dgm:cxn modelId="{4A1A6EAA-6B69-417F-A924-83604CDC744E}" type="presParOf" srcId="{169B52D3-C0C5-4C0F-881F-B556D1410149}" destId="{A1C029A8-A032-4F66-9F82-8B8999D9B427}" srcOrd="9" destOrd="0" presId="urn:microsoft.com/office/officeart/2005/8/layout/vProcess5"/>
    <dgm:cxn modelId="{92707ABB-4EE8-4108-BAA0-CB3245F54082}" type="presParOf" srcId="{169B52D3-C0C5-4C0F-881F-B556D1410149}" destId="{15F5E45D-0966-4B85-AD71-1F648AEAE9C2}" srcOrd="10" destOrd="0" presId="urn:microsoft.com/office/officeart/2005/8/layout/vProcess5"/>
    <dgm:cxn modelId="{4A5FFB42-E6BF-43EA-98E3-13C2813CBACB}" type="presParOf" srcId="{169B52D3-C0C5-4C0F-881F-B556D1410149}" destId="{C64AE129-71C0-4D53-A466-374BF3F956A4}" srcOrd="11" destOrd="0" presId="urn:microsoft.com/office/officeart/2005/8/layout/vProcess5"/>
    <dgm:cxn modelId="{6EB7474A-73DC-4B0F-A96B-682A3472833C}" type="presParOf" srcId="{169B52D3-C0C5-4C0F-881F-B556D1410149}" destId="{1632C06C-05A2-4BC6-B992-A6F6F1EB407F}" srcOrd="12" destOrd="0" presId="urn:microsoft.com/office/officeart/2005/8/layout/vProcess5"/>
    <dgm:cxn modelId="{C2E30B84-1C48-4A29-94B9-653ECA1C61B5}" type="presParOf" srcId="{169B52D3-C0C5-4C0F-881F-B556D1410149}" destId="{29568314-39F3-4B65-9061-877E410829DA}" srcOrd="13" destOrd="0" presId="urn:microsoft.com/office/officeart/2005/8/layout/vProcess5"/>
    <dgm:cxn modelId="{5301C3E6-F12A-422E-BD80-65D15FFA829B}" type="presParOf" srcId="{169B52D3-C0C5-4C0F-881F-B556D1410149}" destId="{FDADFA3A-BF63-4781-BBDD-A5C7C204CD2F}"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606F4-F43C-4A12-82A4-8EAC2E03ADE5}">
      <dsp:nvSpPr>
        <dsp:cNvPr id="0" name=""/>
        <dsp:cNvSpPr/>
      </dsp:nvSpPr>
      <dsp:spPr>
        <a:xfrm>
          <a:off x="0" y="1238219"/>
          <a:ext cx="43434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EDD467E-A9C5-4853-92EA-B051747CF687}">
      <dsp:nvSpPr>
        <dsp:cNvPr id="0" name=""/>
        <dsp:cNvSpPr/>
      </dsp:nvSpPr>
      <dsp:spPr>
        <a:xfrm>
          <a:off x="206565" y="76995"/>
          <a:ext cx="4135364" cy="1323584"/>
        </a:xfrm>
        <a:prstGeom prst="round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919" tIns="0" rIns="114919" bIns="0" numCol="1" spcCol="1270" anchor="ctr" anchorCtr="0">
          <a:noAutofit/>
        </a:bodyPr>
        <a:lstStyle/>
        <a:p>
          <a:pPr lvl="0" algn="l" defTabSz="889000">
            <a:lnSpc>
              <a:spcPct val="90000"/>
            </a:lnSpc>
            <a:spcBef>
              <a:spcPct val="0"/>
            </a:spcBef>
            <a:spcAft>
              <a:spcPct val="35000"/>
            </a:spcAft>
          </a:pPr>
          <a:r>
            <a:rPr lang="en-AU" sz="2000" kern="1200" dirty="0" smtClean="0"/>
            <a:t>Is my organisation managing records well?</a:t>
          </a:r>
          <a:endParaRPr lang="en-AU" sz="2000" kern="1200" dirty="0"/>
        </a:p>
      </dsp:txBody>
      <dsp:txXfrm>
        <a:off x="271177" y="141607"/>
        <a:ext cx="4006140" cy="1194360"/>
      </dsp:txXfrm>
    </dsp:sp>
    <dsp:sp modelId="{11B1FCDB-7758-4196-9DB3-870F06408177}">
      <dsp:nvSpPr>
        <dsp:cNvPr id="0" name=""/>
        <dsp:cNvSpPr/>
      </dsp:nvSpPr>
      <dsp:spPr>
        <a:xfrm>
          <a:off x="0" y="2693804"/>
          <a:ext cx="43434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42E7B4-EED6-45D4-857D-C206573DF3B6}">
      <dsp:nvSpPr>
        <dsp:cNvPr id="0" name=""/>
        <dsp:cNvSpPr/>
      </dsp:nvSpPr>
      <dsp:spPr>
        <a:xfrm>
          <a:off x="206565" y="1574819"/>
          <a:ext cx="4135364" cy="1281345"/>
        </a:xfrm>
        <a:prstGeom prst="round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919" tIns="0" rIns="114919" bIns="0" numCol="1" spcCol="1270" anchor="ctr" anchorCtr="0">
          <a:noAutofit/>
        </a:bodyPr>
        <a:lstStyle/>
        <a:p>
          <a:pPr lvl="0" algn="l" defTabSz="889000">
            <a:lnSpc>
              <a:spcPct val="90000"/>
            </a:lnSpc>
            <a:spcBef>
              <a:spcPct val="0"/>
            </a:spcBef>
            <a:spcAft>
              <a:spcPct val="35000"/>
            </a:spcAft>
          </a:pPr>
          <a:r>
            <a:rPr lang="en-AU" sz="2000" kern="1200" dirty="0" smtClean="0"/>
            <a:t>Ten questions with yes or no answers</a:t>
          </a:r>
          <a:endParaRPr lang="en-AU" sz="2000" kern="1200" dirty="0"/>
        </a:p>
      </dsp:txBody>
      <dsp:txXfrm>
        <a:off x="269115" y="1637369"/>
        <a:ext cx="4010264" cy="1156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64160-D54B-4488-B87B-8CEBDAC7B201}">
      <dsp:nvSpPr>
        <dsp:cNvPr id="0" name=""/>
        <dsp:cNvSpPr/>
      </dsp:nvSpPr>
      <dsp:spPr>
        <a:xfrm>
          <a:off x="2173562" y="479636"/>
          <a:ext cx="3196674" cy="3196674"/>
        </a:xfrm>
        <a:prstGeom prst="blockArc">
          <a:avLst>
            <a:gd name="adj1" fmla="val 11880000"/>
            <a:gd name="adj2" fmla="val 16200000"/>
            <a:gd name="adj3" fmla="val 464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9764129-BBC1-4C4E-AB54-1D86651B35FD}">
      <dsp:nvSpPr>
        <dsp:cNvPr id="0" name=""/>
        <dsp:cNvSpPr/>
      </dsp:nvSpPr>
      <dsp:spPr>
        <a:xfrm>
          <a:off x="2173562" y="479636"/>
          <a:ext cx="3196674" cy="3196674"/>
        </a:xfrm>
        <a:prstGeom prst="blockArc">
          <a:avLst>
            <a:gd name="adj1" fmla="val 7560000"/>
            <a:gd name="adj2" fmla="val 11880000"/>
            <a:gd name="adj3" fmla="val 464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F67204-858E-41BE-A3EA-F5571B6AE6F6}">
      <dsp:nvSpPr>
        <dsp:cNvPr id="0" name=""/>
        <dsp:cNvSpPr/>
      </dsp:nvSpPr>
      <dsp:spPr>
        <a:xfrm>
          <a:off x="2173562" y="479636"/>
          <a:ext cx="3196674" cy="3196674"/>
        </a:xfrm>
        <a:prstGeom prst="blockArc">
          <a:avLst>
            <a:gd name="adj1" fmla="val 3240000"/>
            <a:gd name="adj2" fmla="val 7560000"/>
            <a:gd name="adj3" fmla="val 464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4F8D76-38AA-4C9E-B830-CA38A73652B2}">
      <dsp:nvSpPr>
        <dsp:cNvPr id="0" name=""/>
        <dsp:cNvSpPr/>
      </dsp:nvSpPr>
      <dsp:spPr>
        <a:xfrm>
          <a:off x="2173562" y="479636"/>
          <a:ext cx="3196674" cy="3196674"/>
        </a:xfrm>
        <a:prstGeom prst="blockArc">
          <a:avLst>
            <a:gd name="adj1" fmla="val 20520000"/>
            <a:gd name="adj2" fmla="val 3240000"/>
            <a:gd name="adj3" fmla="val 464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43DB65-96C4-431A-977E-D4E11F65E9F5}">
      <dsp:nvSpPr>
        <dsp:cNvPr id="0" name=""/>
        <dsp:cNvSpPr/>
      </dsp:nvSpPr>
      <dsp:spPr>
        <a:xfrm>
          <a:off x="2173562" y="479636"/>
          <a:ext cx="3196674" cy="3196674"/>
        </a:xfrm>
        <a:prstGeom prst="blockArc">
          <a:avLst>
            <a:gd name="adj1" fmla="val 16200000"/>
            <a:gd name="adj2" fmla="val 20520000"/>
            <a:gd name="adj3" fmla="val 464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8F5F2B-93ED-4B6D-9475-DAD01F6EEAD4}">
      <dsp:nvSpPr>
        <dsp:cNvPr id="0" name=""/>
        <dsp:cNvSpPr/>
      </dsp:nvSpPr>
      <dsp:spPr>
        <a:xfrm>
          <a:off x="3036121" y="1342195"/>
          <a:ext cx="1471556" cy="1471556"/>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AU" sz="2200" kern="1200" dirty="0" smtClean="0"/>
            <a:t>Life Cycle of Records</a:t>
          </a:r>
          <a:endParaRPr lang="en-AU" sz="2200" kern="1200" dirty="0"/>
        </a:p>
      </dsp:txBody>
      <dsp:txXfrm>
        <a:off x="3251625" y="1557699"/>
        <a:ext cx="1040548" cy="1040548"/>
      </dsp:txXfrm>
    </dsp:sp>
    <dsp:sp modelId="{CF8C89F1-410D-4AB2-B586-886B1D0087CE}">
      <dsp:nvSpPr>
        <dsp:cNvPr id="0" name=""/>
        <dsp:cNvSpPr/>
      </dsp:nvSpPr>
      <dsp:spPr>
        <a:xfrm>
          <a:off x="3256855" y="1674"/>
          <a:ext cx="1030089" cy="1030089"/>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Creation &amp; receipts of records</a:t>
          </a:r>
          <a:endParaRPr lang="en-AU" sz="900" kern="1200" dirty="0"/>
        </a:p>
      </dsp:txBody>
      <dsp:txXfrm>
        <a:off x="3407708" y="152527"/>
        <a:ext cx="728383" cy="728383"/>
      </dsp:txXfrm>
    </dsp:sp>
    <dsp:sp modelId="{2BB51236-9007-49BE-91A3-450048DA40DB}">
      <dsp:nvSpPr>
        <dsp:cNvPr id="0" name=""/>
        <dsp:cNvSpPr/>
      </dsp:nvSpPr>
      <dsp:spPr>
        <a:xfrm>
          <a:off x="4741696" y="1080474"/>
          <a:ext cx="1030089" cy="1030089"/>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Use &amp; dissemination</a:t>
          </a:r>
          <a:endParaRPr lang="en-AU" sz="900" kern="1200" dirty="0"/>
        </a:p>
      </dsp:txBody>
      <dsp:txXfrm>
        <a:off x="4892549" y="1231327"/>
        <a:ext cx="728383" cy="728383"/>
      </dsp:txXfrm>
    </dsp:sp>
    <dsp:sp modelId="{0001F6A4-679C-4DEA-8FC7-8D314DDE75A1}">
      <dsp:nvSpPr>
        <dsp:cNvPr id="0" name=""/>
        <dsp:cNvSpPr/>
      </dsp:nvSpPr>
      <dsp:spPr>
        <a:xfrm>
          <a:off x="4174537" y="2826010"/>
          <a:ext cx="1030089" cy="1030089"/>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Maintenance &amp; storage</a:t>
          </a:r>
          <a:endParaRPr lang="en-AU" sz="900" kern="1200" dirty="0"/>
        </a:p>
      </dsp:txBody>
      <dsp:txXfrm>
        <a:off x="4325390" y="2976863"/>
        <a:ext cx="728383" cy="728383"/>
      </dsp:txXfrm>
    </dsp:sp>
    <dsp:sp modelId="{56FB4308-39C3-45FD-BC24-E18CD8783BEC}">
      <dsp:nvSpPr>
        <dsp:cNvPr id="0" name=""/>
        <dsp:cNvSpPr/>
      </dsp:nvSpPr>
      <dsp:spPr>
        <a:xfrm>
          <a:off x="2339173" y="2826010"/>
          <a:ext cx="1030089" cy="1030089"/>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disposition of records</a:t>
          </a:r>
          <a:endParaRPr lang="en-AU" sz="900" kern="1200" dirty="0"/>
        </a:p>
      </dsp:txBody>
      <dsp:txXfrm>
        <a:off x="2490026" y="2976863"/>
        <a:ext cx="728383" cy="728383"/>
      </dsp:txXfrm>
    </dsp:sp>
    <dsp:sp modelId="{837B7816-918D-4C8A-81CE-DE10926413D2}">
      <dsp:nvSpPr>
        <dsp:cNvPr id="0" name=""/>
        <dsp:cNvSpPr/>
      </dsp:nvSpPr>
      <dsp:spPr>
        <a:xfrm>
          <a:off x="1772014" y="1080474"/>
          <a:ext cx="1030089" cy="1030089"/>
        </a:xfrm>
        <a:prstGeom prst="ellipse">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AU" sz="900" kern="1200" dirty="0" smtClean="0"/>
            <a:t>Archives &amp; access</a:t>
          </a:r>
          <a:endParaRPr lang="en-AU" sz="900" kern="1200" dirty="0"/>
        </a:p>
      </dsp:txBody>
      <dsp:txXfrm>
        <a:off x="1922867" y="1231327"/>
        <a:ext cx="728383" cy="728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1ADF0-95E0-4C57-BB5D-8EA0D94CC722}">
      <dsp:nvSpPr>
        <dsp:cNvPr id="0" name=""/>
        <dsp:cNvSpPr/>
      </dsp:nvSpPr>
      <dsp:spPr>
        <a:xfrm>
          <a:off x="-3875908" y="-595188"/>
          <a:ext cx="4619376" cy="4619376"/>
        </a:xfrm>
        <a:prstGeom prst="blockArc">
          <a:avLst>
            <a:gd name="adj1" fmla="val 18900000"/>
            <a:gd name="adj2" fmla="val 2700000"/>
            <a:gd name="adj3" fmla="val 468"/>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E38CA6-E0F7-4B81-B57D-2559405A1AD4}">
      <dsp:nvSpPr>
        <dsp:cNvPr id="0" name=""/>
        <dsp:cNvSpPr/>
      </dsp:nvSpPr>
      <dsp:spPr>
        <a:xfrm>
          <a:off x="278197" y="180571"/>
          <a:ext cx="7491907"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made</a:t>
          </a:r>
          <a:endParaRPr lang="en-AU" sz="2400" b="0" kern="1200" dirty="0"/>
        </a:p>
      </dsp:txBody>
      <dsp:txXfrm>
        <a:off x="278197" y="180571"/>
        <a:ext cx="7491907" cy="361005"/>
      </dsp:txXfrm>
    </dsp:sp>
    <dsp:sp modelId="{91660F8B-A0BD-41BF-B398-6A72EE828C4A}">
      <dsp:nvSpPr>
        <dsp:cNvPr id="0" name=""/>
        <dsp:cNvSpPr/>
      </dsp:nvSpPr>
      <dsp:spPr>
        <a:xfrm>
          <a:off x="52569" y="135445"/>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83A4BC-9067-4248-90F7-FEDC3EA7B582}">
      <dsp:nvSpPr>
        <dsp:cNvPr id="0" name=""/>
        <dsp:cNvSpPr/>
      </dsp:nvSpPr>
      <dsp:spPr>
        <a:xfrm>
          <a:off x="575148" y="722010"/>
          <a:ext cx="7194955"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accurate</a:t>
          </a:r>
          <a:endParaRPr lang="en-AU" sz="2400" b="0" kern="1200" dirty="0"/>
        </a:p>
      </dsp:txBody>
      <dsp:txXfrm>
        <a:off x="575148" y="722010"/>
        <a:ext cx="7194955" cy="361005"/>
      </dsp:txXfrm>
    </dsp:sp>
    <dsp:sp modelId="{7F503136-68F7-4119-9300-9D4590BC41E1}">
      <dsp:nvSpPr>
        <dsp:cNvPr id="0" name=""/>
        <dsp:cNvSpPr/>
      </dsp:nvSpPr>
      <dsp:spPr>
        <a:xfrm>
          <a:off x="349520" y="676884"/>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49CFED-4D03-4E0B-87D5-C039CF4F2CAF}">
      <dsp:nvSpPr>
        <dsp:cNvPr id="0" name=""/>
        <dsp:cNvSpPr/>
      </dsp:nvSpPr>
      <dsp:spPr>
        <a:xfrm>
          <a:off x="710937" y="1263449"/>
          <a:ext cx="7059167"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authentic</a:t>
          </a:r>
          <a:endParaRPr lang="en-AU" sz="2400" b="0" kern="1200" dirty="0"/>
        </a:p>
      </dsp:txBody>
      <dsp:txXfrm>
        <a:off x="710937" y="1263449"/>
        <a:ext cx="7059167" cy="361005"/>
      </dsp:txXfrm>
    </dsp:sp>
    <dsp:sp modelId="{7228327B-F8FF-4614-91DA-449275DFD904}">
      <dsp:nvSpPr>
        <dsp:cNvPr id="0" name=""/>
        <dsp:cNvSpPr/>
      </dsp:nvSpPr>
      <dsp:spPr>
        <a:xfrm>
          <a:off x="485308" y="1218323"/>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127301-1F4B-45E5-BFAF-9A81C9259E6E}">
      <dsp:nvSpPr>
        <dsp:cNvPr id="0" name=""/>
        <dsp:cNvSpPr/>
      </dsp:nvSpPr>
      <dsp:spPr>
        <a:xfrm>
          <a:off x="710937" y="1804545"/>
          <a:ext cx="7059167"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integrity</a:t>
          </a:r>
          <a:endParaRPr lang="en-AU" sz="2400" b="0" kern="1200" dirty="0"/>
        </a:p>
      </dsp:txBody>
      <dsp:txXfrm>
        <a:off x="710937" y="1804545"/>
        <a:ext cx="7059167" cy="361005"/>
      </dsp:txXfrm>
    </dsp:sp>
    <dsp:sp modelId="{653F785F-B392-462B-8E6C-60D1D43814BF}">
      <dsp:nvSpPr>
        <dsp:cNvPr id="0" name=""/>
        <dsp:cNvSpPr/>
      </dsp:nvSpPr>
      <dsp:spPr>
        <a:xfrm>
          <a:off x="485308" y="1759419"/>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4902A21-8442-4075-A477-F46B31C506E9}">
      <dsp:nvSpPr>
        <dsp:cNvPr id="0" name=""/>
        <dsp:cNvSpPr/>
      </dsp:nvSpPr>
      <dsp:spPr>
        <a:xfrm>
          <a:off x="575148" y="2345984"/>
          <a:ext cx="7194955"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accessible and useable</a:t>
          </a:r>
          <a:endParaRPr lang="en-AU" sz="2400" b="0" kern="1200" dirty="0"/>
        </a:p>
      </dsp:txBody>
      <dsp:txXfrm>
        <a:off x="575148" y="2345984"/>
        <a:ext cx="7194955" cy="361005"/>
      </dsp:txXfrm>
    </dsp:sp>
    <dsp:sp modelId="{B12CF609-636F-4FB5-88CD-FB1604F679AF}">
      <dsp:nvSpPr>
        <dsp:cNvPr id="0" name=""/>
        <dsp:cNvSpPr/>
      </dsp:nvSpPr>
      <dsp:spPr>
        <a:xfrm>
          <a:off x="349520" y="2300859"/>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D85B21-0CC7-40DD-B6E6-92F943E8CECC}">
      <dsp:nvSpPr>
        <dsp:cNvPr id="0" name=""/>
        <dsp:cNvSpPr/>
      </dsp:nvSpPr>
      <dsp:spPr>
        <a:xfrm>
          <a:off x="278197" y="2887423"/>
          <a:ext cx="7491907" cy="361005"/>
        </a:xfrm>
        <a:prstGeom prst="rect">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6548" tIns="60960" rIns="60960" bIns="60960" numCol="1" spcCol="1270" anchor="ctr" anchorCtr="0">
          <a:noAutofit/>
        </a:bodyPr>
        <a:lstStyle/>
        <a:p>
          <a:pPr lvl="0" algn="l" defTabSz="1066800">
            <a:lnSpc>
              <a:spcPct val="90000"/>
            </a:lnSpc>
            <a:spcBef>
              <a:spcPct val="0"/>
            </a:spcBef>
            <a:spcAft>
              <a:spcPct val="35000"/>
            </a:spcAft>
          </a:pPr>
          <a:r>
            <a:rPr lang="en-AU" sz="2400" b="0" kern="1200" dirty="0" smtClean="0"/>
            <a:t>Records must be disposed of appropriately</a:t>
          </a:r>
          <a:endParaRPr lang="en-AU" sz="2400" b="0" kern="1200" dirty="0"/>
        </a:p>
      </dsp:txBody>
      <dsp:txXfrm>
        <a:off x="278197" y="2887423"/>
        <a:ext cx="7491907" cy="361005"/>
      </dsp:txXfrm>
    </dsp:sp>
    <dsp:sp modelId="{CDF6B7C2-A317-4A59-8A59-A27F84A5DEF1}">
      <dsp:nvSpPr>
        <dsp:cNvPr id="0" name=""/>
        <dsp:cNvSpPr/>
      </dsp:nvSpPr>
      <dsp:spPr>
        <a:xfrm>
          <a:off x="52569" y="2842298"/>
          <a:ext cx="451256" cy="4512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C5FC-F20A-4558-B536-6D091578EF84}">
      <dsp:nvSpPr>
        <dsp:cNvPr id="0" name=""/>
        <dsp:cNvSpPr/>
      </dsp:nvSpPr>
      <dsp:spPr>
        <a:xfrm>
          <a:off x="1555" y="0"/>
          <a:ext cx="2420180" cy="2587625"/>
        </a:xfrm>
        <a:prstGeom prst="roundRect">
          <a:avLst>
            <a:gd name="adj" fmla="val 1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AU" sz="1100" kern="1200" dirty="0" smtClean="0"/>
            <a:t>Government agencies must document their activities</a:t>
          </a:r>
          <a:endParaRPr lang="en-AU" sz="1100" kern="1200" dirty="0"/>
        </a:p>
      </dsp:txBody>
      <dsp:txXfrm>
        <a:off x="1555" y="1035050"/>
        <a:ext cx="2420180" cy="1035050"/>
      </dsp:txXfrm>
    </dsp:sp>
    <dsp:sp modelId="{A5DBD045-70A3-402E-AE0B-4DE5988395EC}">
      <dsp:nvSpPr>
        <dsp:cNvPr id="0" name=""/>
        <dsp:cNvSpPr/>
      </dsp:nvSpPr>
      <dsp:spPr>
        <a:xfrm>
          <a:off x="780806" y="155257"/>
          <a:ext cx="861679" cy="8616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A87D7AF-098D-488D-B360-9D3FCD8CB9A7}">
      <dsp:nvSpPr>
        <dsp:cNvPr id="0" name=""/>
        <dsp:cNvSpPr/>
      </dsp:nvSpPr>
      <dsp:spPr>
        <a:xfrm>
          <a:off x="2494340" y="0"/>
          <a:ext cx="2420180" cy="2587625"/>
        </a:xfrm>
        <a:prstGeom prst="roundRect">
          <a:avLst>
            <a:gd name="adj" fmla="val 1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AU" sz="1100" kern="1200" dirty="0" smtClean="0"/>
            <a:t>Records of activities should be complete and accurate</a:t>
          </a:r>
          <a:endParaRPr lang="en-AU" sz="1100" kern="1200" dirty="0"/>
        </a:p>
      </dsp:txBody>
      <dsp:txXfrm>
        <a:off x="2494340" y="1035050"/>
        <a:ext cx="2420180" cy="1035050"/>
      </dsp:txXfrm>
    </dsp:sp>
    <dsp:sp modelId="{5DC770ED-9C20-4CD6-99CB-A77FF9BC9305}">
      <dsp:nvSpPr>
        <dsp:cNvPr id="0" name=""/>
        <dsp:cNvSpPr/>
      </dsp:nvSpPr>
      <dsp:spPr>
        <a:xfrm>
          <a:off x="3273591" y="155257"/>
          <a:ext cx="861679" cy="86167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39893DD-33BD-47A8-B580-0FEB59C10487}">
      <dsp:nvSpPr>
        <dsp:cNvPr id="0" name=""/>
        <dsp:cNvSpPr/>
      </dsp:nvSpPr>
      <dsp:spPr>
        <a:xfrm>
          <a:off x="4987126" y="0"/>
          <a:ext cx="2420180" cy="2587625"/>
        </a:xfrm>
        <a:prstGeom prst="roundRect">
          <a:avLst>
            <a:gd name="adj" fmla="val 1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AU" sz="1100" kern="1200" dirty="0" smtClean="0"/>
            <a:t>Records created should be arranged in a record keeping system that will enable the organisation to obtain maximum benefit from the quick and easy </a:t>
          </a:r>
          <a:r>
            <a:rPr lang="en-AU" sz="1100" kern="1200" dirty="0" err="1" smtClean="0"/>
            <a:t>retrival</a:t>
          </a:r>
          <a:r>
            <a:rPr lang="en-AU" sz="1100" kern="1200" dirty="0" smtClean="0"/>
            <a:t> of information</a:t>
          </a:r>
          <a:endParaRPr lang="en-AU" sz="1100" kern="1200" dirty="0"/>
        </a:p>
      </dsp:txBody>
      <dsp:txXfrm>
        <a:off x="4987126" y="1035050"/>
        <a:ext cx="2420180" cy="1035050"/>
      </dsp:txXfrm>
    </dsp:sp>
    <dsp:sp modelId="{74466506-9B0D-4B4E-BF85-79D02EA6C5B2}">
      <dsp:nvSpPr>
        <dsp:cNvPr id="0" name=""/>
        <dsp:cNvSpPr/>
      </dsp:nvSpPr>
      <dsp:spPr>
        <a:xfrm>
          <a:off x="5766376" y="155257"/>
          <a:ext cx="861679" cy="86167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ABE968D-6A8B-4918-8AEB-2CBBA19F470C}">
      <dsp:nvSpPr>
        <dsp:cNvPr id="0" name=""/>
        <dsp:cNvSpPr/>
      </dsp:nvSpPr>
      <dsp:spPr>
        <a:xfrm>
          <a:off x="296354" y="2070100"/>
          <a:ext cx="6816153" cy="388143"/>
        </a:xfrm>
        <a:prstGeom prst="leftRightArrow">
          <a:avLst/>
        </a:prstGeom>
        <a:gradFill rotWithShape="0">
          <a:gsLst>
            <a:gs pos="0">
              <a:schemeClr val="accent1">
                <a:tint val="60000"/>
                <a:hueOff val="0"/>
                <a:satOff val="0"/>
                <a:lumOff val="0"/>
                <a:alphaOff val="0"/>
                <a:tint val="0"/>
              </a:schemeClr>
            </a:gs>
            <a:gs pos="44000">
              <a:schemeClr val="accent1">
                <a:tint val="60000"/>
                <a:hueOff val="0"/>
                <a:satOff val="0"/>
                <a:lumOff val="0"/>
                <a:alphaOff val="0"/>
                <a:tint val="60000"/>
                <a:satMod val="120000"/>
              </a:schemeClr>
            </a:gs>
            <a:gs pos="100000">
              <a:schemeClr val="accent1">
                <a:tint val="60000"/>
                <a:hueOff val="0"/>
                <a:satOff val="0"/>
                <a:lumOff val="0"/>
                <a:alphaOff val="0"/>
                <a:tint val="90000"/>
                <a:alpha val="100000"/>
                <a:lumMod val="9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C70E7-26AF-4EE8-A003-A18C1714C913}">
      <dsp:nvSpPr>
        <dsp:cNvPr id="0" name=""/>
        <dsp:cNvSpPr/>
      </dsp:nvSpPr>
      <dsp:spPr>
        <a:xfrm>
          <a:off x="0" y="0"/>
          <a:ext cx="5750052" cy="462915"/>
        </a:xfrm>
        <a:prstGeom prst="roundRect">
          <a:avLst>
            <a:gd name="adj" fmla="val 1000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Reliability</a:t>
          </a:r>
          <a:endParaRPr lang="en-AU" sz="2000" kern="1200" dirty="0"/>
        </a:p>
      </dsp:txBody>
      <dsp:txXfrm>
        <a:off x="13558" y="13558"/>
        <a:ext cx="5196370" cy="435799"/>
      </dsp:txXfrm>
    </dsp:sp>
    <dsp:sp modelId="{E2900292-EA11-47C9-A11B-E82FC51D0FF6}">
      <dsp:nvSpPr>
        <dsp:cNvPr id="0" name=""/>
        <dsp:cNvSpPr/>
      </dsp:nvSpPr>
      <dsp:spPr>
        <a:xfrm>
          <a:off x="429387" y="527208"/>
          <a:ext cx="5750052" cy="462915"/>
        </a:xfrm>
        <a:prstGeom prst="roundRect">
          <a:avLst>
            <a:gd name="adj" fmla="val 1000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Integrity</a:t>
          </a:r>
          <a:endParaRPr lang="en-AU" sz="2000" kern="1200" dirty="0"/>
        </a:p>
      </dsp:txBody>
      <dsp:txXfrm>
        <a:off x="442945" y="540766"/>
        <a:ext cx="4992654" cy="435799"/>
      </dsp:txXfrm>
    </dsp:sp>
    <dsp:sp modelId="{3BED3F6F-6DFD-46D8-93F8-7C879E08AD4D}">
      <dsp:nvSpPr>
        <dsp:cNvPr id="0" name=""/>
        <dsp:cNvSpPr/>
      </dsp:nvSpPr>
      <dsp:spPr>
        <a:xfrm>
          <a:off x="858774" y="1054417"/>
          <a:ext cx="5750052" cy="462915"/>
        </a:xfrm>
        <a:prstGeom prst="roundRect">
          <a:avLst>
            <a:gd name="adj" fmla="val 1000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Compliance</a:t>
          </a:r>
          <a:endParaRPr lang="en-AU" sz="2000" kern="1200" dirty="0"/>
        </a:p>
      </dsp:txBody>
      <dsp:txXfrm>
        <a:off x="872332" y="1067975"/>
        <a:ext cx="4992654" cy="435799"/>
      </dsp:txXfrm>
    </dsp:sp>
    <dsp:sp modelId="{FB5929C1-8BEA-4D1C-BC08-CDB16286E6BE}">
      <dsp:nvSpPr>
        <dsp:cNvPr id="0" name=""/>
        <dsp:cNvSpPr/>
      </dsp:nvSpPr>
      <dsp:spPr>
        <a:xfrm>
          <a:off x="1288161" y="1581626"/>
          <a:ext cx="5750052" cy="462915"/>
        </a:xfrm>
        <a:prstGeom prst="roundRect">
          <a:avLst>
            <a:gd name="adj" fmla="val 1000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Comprehensiveness</a:t>
          </a:r>
          <a:endParaRPr lang="en-AU" sz="2000" kern="1200" dirty="0"/>
        </a:p>
      </dsp:txBody>
      <dsp:txXfrm>
        <a:off x="1301719" y="1595184"/>
        <a:ext cx="4992654" cy="435799"/>
      </dsp:txXfrm>
    </dsp:sp>
    <dsp:sp modelId="{B282B765-0AB4-4DED-82AA-D1662987EF38}">
      <dsp:nvSpPr>
        <dsp:cNvPr id="0" name=""/>
        <dsp:cNvSpPr/>
      </dsp:nvSpPr>
      <dsp:spPr>
        <a:xfrm>
          <a:off x="1717548" y="2108835"/>
          <a:ext cx="5750052" cy="462915"/>
        </a:xfrm>
        <a:prstGeom prst="roundRect">
          <a:avLst>
            <a:gd name="adj" fmla="val 10000"/>
          </a:avLst>
        </a:prstGeom>
        <a:solidFill>
          <a:srgbClr val="0098DA"/>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Systematic</a:t>
          </a:r>
          <a:endParaRPr lang="en-AU" sz="2000" kern="1200" dirty="0"/>
        </a:p>
      </dsp:txBody>
      <dsp:txXfrm>
        <a:off x="1731106" y="2122393"/>
        <a:ext cx="4992654" cy="435799"/>
      </dsp:txXfrm>
    </dsp:sp>
    <dsp:sp modelId="{BACBA7C5-93E3-4F67-A1C6-D84899311000}">
      <dsp:nvSpPr>
        <dsp:cNvPr id="0" name=""/>
        <dsp:cNvSpPr/>
      </dsp:nvSpPr>
      <dsp:spPr>
        <a:xfrm>
          <a:off x="5449157" y="338185"/>
          <a:ext cx="300894" cy="3008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AU" sz="1300" kern="1200"/>
        </a:p>
      </dsp:txBody>
      <dsp:txXfrm>
        <a:off x="5516858" y="338185"/>
        <a:ext cx="165492" cy="226423"/>
      </dsp:txXfrm>
    </dsp:sp>
    <dsp:sp modelId="{26C4B851-C113-498C-A228-A84BF2A3A976}">
      <dsp:nvSpPr>
        <dsp:cNvPr id="0" name=""/>
        <dsp:cNvSpPr/>
      </dsp:nvSpPr>
      <dsp:spPr>
        <a:xfrm>
          <a:off x="5878544" y="865393"/>
          <a:ext cx="300894" cy="3008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AU" sz="1300" kern="1200"/>
        </a:p>
      </dsp:txBody>
      <dsp:txXfrm>
        <a:off x="5946245" y="865393"/>
        <a:ext cx="165492" cy="226423"/>
      </dsp:txXfrm>
    </dsp:sp>
    <dsp:sp modelId="{B6FFE719-F05A-4819-BE79-3A7464F22749}">
      <dsp:nvSpPr>
        <dsp:cNvPr id="0" name=""/>
        <dsp:cNvSpPr/>
      </dsp:nvSpPr>
      <dsp:spPr>
        <a:xfrm>
          <a:off x="6307931" y="1384887"/>
          <a:ext cx="300894" cy="3008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AU" sz="1300" kern="1200"/>
        </a:p>
      </dsp:txBody>
      <dsp:txXfrm>
        <a:off x="6375632" y="1384887"/>
        <a:ext cx="165492" cy="226423"/>
      </dsp:txXfrm>
    </dsp:sp>
    <dsp:sp modelId="{A1C029A8-A032-4F66-9F82-8B8999D9B427}">
      <dsp:nvSpPr>
        <dsp:cNvPr id="0" name=""/>
        <dsp:cNvSpPr/>
      </dsp:nvSpPr>
      <dsp:spPr>
        <a:xfrm>
          <a:off x="6737318" y="1917239"/>
          <a:ext cx="300894" cy="30089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AU" sz="1300" kern="1200"/>
        </a:p>
      </dsp:txBody>
      <dsp:txXfrm>
        <a:off x="6805019" y="1917239"/>
        <a:ext cx="165492" cy="2264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79799B-ED45-40BC-B4D3-0E93F155024A}" type="datetimeFigureOut">
              <a:rPr lang="en-AU" smtClean="0"/>
              <a:t>07/05/2019</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dirty="0" smtClean="0"/>
              <a:t>https://www.iso.org/obp/ui/#iso:std:iso:15489:-1:ed-1:v1:en </a:t>
            </a:r>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E669F3-F7DA-43A6-B6A8-E710D28A3709}" type="slidenum">
              <a:rPr lang="en-AU" smtClean="0"/>
              <a:t>‹#›</a:t>
            </a:fld>
            <a:endParaRPr lang="en-AU" dirty="0"/>
          </a:p>
        </p:txBody>
      </p:sp>
    </p:spTree>
    <p:extLst>
      <p:ext uri="{BB962C8B-B14F-4D97-AF65-F5344CB8AC3E}">
        <p14:creationId xmlns:p14="http://schemas.microsoft.com/office/powerpoint/2010/main" val="33636784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26172-BB11-4C72-B202-9213B0985A24}" type="datetimeFigureOut">
              <a:rPr lang="en-AU" smtClean="0"/>
              <a:t>07/05/2019</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dirty="0" smtClean="0"/>
              <a:t>https://www.iso.org/obp/ui/#iso:std:iso:15489:-1:ed-1:v1:en </a:t>
            </a: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9E5D0-3744-484A-A301-375D29C441B5}" type="slidenum">
              <a:rPr lang="en-AU" smtClean="0"/>
              <a:t>‹#›</a:t>
            </a:fld>
            <a:endParaRPr lang="en-AU" dirty="0"/>
          </a:p>
        </p:txBody>
      </p:sp>
    </p:spTree>
    <p:extLst>
      <p:ext uri="{BB962C8B-B14F-4D97-AF65-F5344CB8AC3E}">
        <p14:creationId xmlns:p14="http://schemas.microsoft.com/office/powerpoint/2010/main" val="8208171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2910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AU" dirty="0"/>
          </a:p>
        </p:txBody>
      </p:sp>
    </p:spTree>
    <p:extLst>
      <p:ext uri="{BB962C8B-B14F-4D97-AF65-F5344CB8AC3E}">
        <p14:creationId xmlns:p14="http://schemas.microsoft.com/office/powerpoint/2010/main" val="189272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AU" dirty="0"/>
          </a:p>
        </p:txBody>
      </p:sp>
    </p:spTree>
    <p:extLst>
      <p:ext uri="{BB962C8B-B14F-4D97-AF65-F5344CB8AC3E}">
        <p14:creationId xmlns:p14="http://schemas.microsoft.com/office/powerpoint/2010/main" val="393390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5812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379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35451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31480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7337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7320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5268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3568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3200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8651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085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0052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9164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9016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6192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D26AA8-4C9C-4310-990F-00BA7B3E18D4}" type="datetime1">
              <a:rPr lang="en-US" smtClean="0"/>
              <a:t>5/7/2019</a:t>
            </a:fld>
            <a:endParaRPr lang="en-US" dirty="0"/>
          </a:p>
        </p:txBody>
      </p:sp>
      <p:sp>
        <p:nvSpPr>
          <p:cNvPr id="5" name="Footer Placeholder 4"/>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BCDDB-963E-4A33-8967-C6D6B45B9105}" type="datetime1">
              <a:rPr lang="en-US" smtClean="0"/>
              <a:t>5/7/2019</a:t>
            </a:fld>
            <a:endParaRPr lang="en-US" dirty="0"/>
          </a:p>
        </p:txBody>
      </p:sp>
      <p:sp>
        <p:nvSpPr>
          <p:cNvPr id="5" name="Footer Placeholder 4"/>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0DF0CB-02B1-429F-A785-F7813C3D4D5A}" type="datetime1">
              <a:rPr lang="en-US" smtClean="0"/>
              <a:t>5/7/2019</a:t>
            </a:fld>
            <a:endParaRPr lang="en-US" dirty="0"/>
          </a:p>
        </p:txBody>
      </p:sp>
      <p:sp>
        <p:nvSpPr>
          <p:cNvPr id="5" name="Footer Placeholder 4"/>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80D07-EE7A-48F8-9477-CABD392D7A4B}" type="datetime1">
              <a:rPr lang="en-US" smtClean="0"/>
              <a:t>5/7/2019</a:t>
            </a:fld>
            <a:endParaRPr lang="en-US" dirty="0"/>
          </a:p>
        </p:txBody>
      </p:sp>
      <p:sp>
        <p:nvSpPr>
          <p:cNvPr id="5" name="Footer Placeholder 4"/>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07F0B-F8D9-441D-A9D7-A6DE5EE61BC8}" type="datetime1">
              <a:rPr lang="en-US" smtClean="0"/>
              <a:t>5/7/2019</a:t>
            </a:fld>
            <a:endParaRPr lang="en-US" dirty="0"/>
          </a:p>
        </p:txBody>
      </p:sp>
      <p:sp>
        <p:nvSpPr>
          <p:cNvPr id="5" name="Footer Placeholder 4"/>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60BA63-8417-42A0-911D-3E9A5D253F17}" type="datetime1">
              <a:rPr lang="en-US" smtClean="0"/>
              <a:t>5/7/2019</a:t>
            </a:fld>
            <a:endParaRPr lang="en-US" dirty="0"/>
          </a:p>
        </p:txBody>
      </p:sp>
      <p:sp>
        <p:nvSpPr>
          <p:cNvPr id="6" name="Footer Placeholder 5"/>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ECC054-58DA-4CAA-AA2D-B288EF1DF9F5}" type="datetime1">
              <a:rPr lang="en-US" smtClean="0"/>
              <a:t>5/7/2019</a:t>
            </a:fld>
            <a:endParaRPr lang="en-US" dirty="0"/>
          </a:p>
        </p:txBody>
      </p:sp>
      <p:sp>
        <p:nvSpPr>
          <p:cNvPr id="8" name="Footer Placeholder 7"/>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58628F-888A-44AC-B8EF-C27F3A36F85D}" type="datetime1">
              <a:rPr lang="en-US" smtClean="0"/>
              <a:t>5/7/2019</a:t>
            </a:fld>
            <a:endParaRPr lang="en-US" dirty="0"/>
          </a:p>
        </p:txBody>
      </p:sp>
      <p:sp>
        <p:nvSpPr>
          <p:cNvPr id="4" name="Footer Placeholder 3"/>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577ABC7-C277-4425-8C86-B2B4FDF1F5B8}" type="datetime1">
              <a:rPr lang="en-US" smtClean="0"/>
              <a:t>5/7/2019</a:t>
            </a:fld>
            <a:endParaRPr lang="en-US" dirty="0"/>
          </a:p>
        </p:txBody>
      </p:sp>
      <p:sp>
        <p:nvSpPr>
          <p:cNvPr id="3" name="Footer Placeholder 2"/>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493BB1C-8AD0-46D1-B61A-1817652BA758}" type="datetime1">
              <a:rPr lang="en-US" smtClean="0"/>
              <a:t>5/7/2019</a:t>
            </a:fld>
            <a:endParaRPr lang="en-US" dirty="0"/>
          </a:p>
        </p:txBody>
      </p:sp>
      <p:sp>
        <p:nvSpPr>
          <p:cNvPr id="6" name="Footer Placeholder 5"/>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54219-CF60-4947-9369-3B188B4CD5A4}" type="datetime1">
              <a:rPr lang="en-US" smtClean="0"/>
              <a:t>5/7/2019</a:t>
            </a:fld>
            <a:endParaRPr lang="en-US" dirty="0"/>
          </a:p>
        </p:txBody>
      </p:sp>
      <p:sp>
        <p:nvSpPr>
          <p:cNvPr id="6" name="Footer Placeholder 5"/>
          <p:cNvSpPr>
            <a:spLocks noGrp="1"/>
          </p:cNvSpPr>
          <p:nvPr>
            <p:ph type="ftr" sz="quarter" idx="11"/>
          </p:nvPr>
        </p:nvSpPr>
        <p:spPr/>
        <p:txBody>
          <a:bodyPr/>
          <a:lstStyle/>
          <a:p>
            <a:r>
              <a:rPr lang="en-AU" smtClean="0"/>
              <a:t>National Records and Information Management Development Committee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9585F734-0737-4CEF-A719-61A72F75E238}" type="datetime1">
              <a:rPr lang="en-US" smtClean="0"/>
              <a:t>5/7/2019</a:t>
            </a:fld>
            <a:endParaRPr lang="en-US" dirty="0"/>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r>
              <a:rPr lang="en-AU" smtClean="0"/>
              <a:t>National Records and Information Management Development Committee</a:t>
            </a:r>
            <a:endParaRPr lang="en-US" dirty="0"/>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dirty="0"/>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05669" y="516731"/>
            <a:ext cx="3545364" cy="439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56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50"/>
            <a:ext cx="7620000" cy="2743200"/>
          </a:xfrm>
        </p:spPr>
        <p:txBody>
          <a:bodyPr>
            <a:normAutofit/>
          </a:bodyPr>
          <a:lstStyle/>
          <a:p>
            <a:r>
              <a:rPr lang="en-AU" sz="4000" dirty="0" smtClean="0"/>
              <a:t>WHAT ARE OUR RESPONSIBILITIES IN RECORDS MANAGEMENT?</a:t>
            </a:r>
            <a:endParaRPr lang="en-AU"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21550"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13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71550"/>
            <a:ext cx="7747001" cy="3962400"/>
          </a:xfrm>
        </p:spPr>
        <p:txBody>
          <a:bodyPr>
            <a:normAutofit fontScale="92500" lnSpcReduction="10000"/>
          </a:bodyPr>
          <a:lstStyle/>
          <a:p>
            <a:pPr marL="0" indent="0">
              <a:buNone/>
            </a:pPr>
            <a:r>
              <a:rPr lang="en-AU" dirty="0" smtClean="0"/>
              <a:t>They must:</a:t>
            </a:r>
          </a:p>
          <a:p>
            <a:r>
              <a:rPr lang="en-AU" dirty="0" smtClean="0"/>
              <a:t>Comply with this policy and follow any procedures for records management issued by respective government agencies;</a:t>
            </a:r>
          </a:p>
          <a:p>
            <a:r>
              <a:rPr lang="en-AU" dirty="0" smtClean="0"/>
              <a:t>Plan for appropriate accommodation for records;</a:t>
            </a:r>
          </a:p>
          <a:p>
            <a:r>
              <a:rPr lang="en-AU" dirty="0" smtClean="0"/>
              <a:t>Train all members of staff on relevant records keeping systems;</a:t>
            </a:r>
          </a:p>
          <a:p>
            <a:r>
              <a:rPr lang="en-AU" dirty="0" smtClean="0"/>
              <a:t>Initiate the disposal of records in line with agencies;</a:t>
            </a:r>
          </a:p>
          <a:p>
            <a:r>
              <a:rPr lang="en-AU" dirty="0" smtClean="0"/>
              <a:t>Carry out records survey and appraisal;</a:t>
            </a:r>
          </a:p>
          <a:p>
            <a:r>
              <a:rPr lang="en-AU" dirty="0" smtClean="0"/>
              <a:t>Prepare records retention and disposal schedules;</a:t>
            </a:r>
          </a:p>
          <a:p>
            <a:r>
              <a:rPr lang="en-AU" dirty="0" smtClean="0"/>
              <a:t>Provide advice to other staff on records management that is consistent with this policy.</a:t>
            </a:r>
          </a:p>
          <a:p>
            <a:endParaRPr lang="en-AU" dirty="0"/>
          </a:p>
        </p:txBody>
      </p:sp>
      <p:sp>
        <p:nvSpPr>
          <p:cNvPr id="4" name="Title 3"/>
          <p:cNvSpPr>
            <a:spLocks noGrp="1"/>
          </p:cNvSpPr>
          <p:nvPr>
            <p:ph type="title"/>
          </p:nvPr>
        </p:nvSpPr>
        <p:spPr>
          <a:xfrm>
            <a:off x="457200" y="205979"/>
            <a:ext cx="7467600" cy="613171"/>
          </a:xfrm>
        </p:spPr>
        <p:txBody>
          <a:bodyPr>
            <a:normAutofit/>
          </a:bodyPr>
          <a:lstStyle/>
          <a:p>
            <a:r>
              <a:rPr lang="en-AU" sz="3200" dirty="0" smtClean="0"/>
              <a:t>RECORDS OFFICER /FILING CLERK </a:t>
            </a:r>
            <a:endParaRPr lang="en-AU" sz="3200"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2522" y="4584208"/>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632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895350"/>
            <a:ext cx="8381999" cy="4114800"/>
          </a:xfrm>
        </p:spPr>
        <p:txBody>
          <a:bodyPr>
            <a:normAutofit fontScale="92500" lnSpcReduction="10000"/>
          </a:bodyPr>
          <a:lstStyle/>
          <a:p>
            <a:r>
              <a:rPr lang="en-AU" dirty="0" smtClean="0"/>
              <a:t>comply </a:t>
            </a:r>
            <a:r>
              <a:rPr lang="en-AU" dirty="0"/>
              <a:t>with this policy and with any recordkeeping procedures issued by the organisation; </a:t>
            </a:r>
          </a:p>
          <a:p>
            <a:r>
              <a:rPr lang="en-AU" dirty="0"/>
              <a:t>ensure that they make and file records of all official actions and decisions they take as government </a:t>
            </a:r>
            <a:r>
              <a:rPr lang="en-AU" dirty="0" smtClean="0"/>
              <a:t>officers</a:t>
            </a:r>
          </a:p>
          <a:p>
            <a:r>
              <a:rPr lang="en-AU" dirty="0" smtClean="0"/>
              <a:t>handle </a:t>
            </a:r>
            <a:r>
              <a:rPr lang="en-AU" dirty="0"/>
              <a:t>records with care so that they are not lost, damaged or destroyed; </a:t>
            </a:r>
            <a:endParaRPr lang="en-AU" dirty="0" smtClean="0"/>
          </a:p>
          <a:p>
            <a:r>
              <a:rPr lang="en-AU" dirty="0" smtClean="0"/>
              <a:t>prevent </a:t>
            </a:r>
            <a:r>
              <a:rPr lang="en-AU" dirty="0"/>
              <a:t>unauthorised access to government records; and </a:t>
            </a:r>
          </a:p>
          <a:p>
            <a:r>
              <a:rPr lang="en-AU" dirty="0"/>
              <a:t>ensure that they do not alter, destroy, misplace or render unusable any official document, record or file that is intended to be maintained as official records without the authorisation of the national archivist and the senior officer who has been assigned responsibility for records management. </a:t>
            </a:r>
          </a:p>
          <a:p>
            <a:endParaRPr lang="en-AU" dirty="0"/>
          </a:p>
          <a:p>
            <a:endParaRPr lang="en-AU" dirty="0"/>
          </a:p>
          <a:p>
            <a:pPr lvl="1">
              <a:buFont typeface="Arial" pitchFamily="34" charset="0"/>
              <a:buChar char="•"/>
            </a:pPr>
            <a:endParaRPr lang="en-AU" dirty="0"/>
          </a:p>
          <a:p>
            <a:pPr lvl="2">
              <a:buFont typeface="Arial" pitchFamily="34" charset="0"/>
              <a:buChar char="•"/>
            </a:pPr>
            <a:endParaRPr lang="en-AU" dirty="0"/>
          </a:p>
          <a:p>
            <a:pPr lvl="1">
              <a:buFont typeface="Arial" pitchFamily="34" charset="0"/>
              <a:buChar char="•"/>
            </a:pPr>
            <a:endParaRPr lang="en-AU" dirty="0"/>
          </a:p>
          <a:p>
            <a:endParaRPr lang="en-AU" dirty="0"/>
          </a:p>
          <a:p>
            <a:endParaRPr lang="en-AU" dirty="0"/>
          </a:p>
        </p:txBody>
      </p:sp>
      <p:sp>
        <p:nvSpPr>
          <p:cNvPr id="4" name="Title 3"/>
          <p:cNvSpPr>
            <a:spLocks noGrp="1"/>
          </p:cNvSpPr>
          <p:nvPr>
            <p:ph type="title"/>
          </p:nvPr>
        </p:nvSpPr>
        <p:spPr>
          <a:xfrm>
            <a:off x="457200" y="253746"/>
            <a:ext cx="8229600" cy="565404"/>
          </a:xfrm>
        </p:spPr>
        <p:txBody>
          <a:bodyPr>
            <a:noAutofit/>
          </a:bodyPr>
          <a:lstStyle/>
          <a:p>
            <a:pPr algn="l"/>
            <a:r>
              <a:rPr lang="en-AU" sz="3200" dirty="0" smtClean="0"/>
              <a:t>ALL PUBLIC SERVICE OFFICIALS </a:t>
            </a:r>
            <a:endParaRPr lang="en-AU" sz="3200"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4598722"/>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283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0150"/>
            <a:ext cx="8229600" cy="3657600"/>
          </a:xfrm>
        </p:spPr>
        <p:txBody>
          <a:bodyPr>
            <a:noAutofit/>
          </a:bodyPr>
          <a:lstStyle/>
          <a:p>
            <a:pPr marL="0" indent="0">
              <a:buNone/>
            </a:pPr>
            <a:r>
              <a:rPr lang="en-AU" sz="1400" dirty="0"/>
              <a:t>The Archivist of the National Archives of Vanuatu shall:</a:t>
            </a:r>
          </a:p>
          <a:p>
            <a:pPr lvl="0"/>
            <a:r>
              <a:rPr lang="en-AU" sz="1400" dirty="0"/>
              <a:t>implement the provisions of Archives Act [CAP 216];</a:t>
            </a:r>
          </a:p>
          <a:p>
            <a:pPr lvl="0"/>
            <a:r>
              <a:rPr lang="en-AU" sz="1400" dirty="0"/>
              <a:t>develop and review policies, systems, and guidelines for the management of public records;</a:t>
            </a:r>
          </a:p>
          <a:p>
            <a:pPr lvl="0"/>
            <a:r>
              <a:rPr lang="en-AU" sz="1400" dirty="0"/>
              <a:t>advice on the development of training curriculum on records management in consultation with VIPAM and other training institutions;</a:t>
            </a:r>
          </a:p>
          <a:p>
            <a:pPr lvl="0"/>
            <a:r>
              <a:rPr lang="en-AU" sz="1400" dirty="0"/>
              <a:t>guide public officers in the implementation of this policy;</a:t>
            </a:r>
          </a:p>
          <a:p>
            <a:pPr lvl="0"/>
            <a:r>
              <a:rPr lang="en-AU" sz="1400" dirty="0"/>
              <a:t>forge partnerships with public institutions whose Acts of Parliament or regulations bear instructions on management of records;</a:t>
            </a:r>
          </a:p>
          <a:p>
            <a:pPr lvl="0"/>
            <a:r>
              <a:rPr lang="en-AU" sz="1400" dirty="0"/>
              <a:t>conduct regular surveys on records management activities in public offices;</a:t>
            </a:r>
          </a:p>
          <a:p>
            <a:pPr lvl="0"/>
            <a:r>
              <a:rPr lang="en-AU" sz="1400" dirty="0"/>
              <a:t>consult with senior corporate managers to determine which records can be responsibly destroyed and which must be retained as part of the archival resources of the nation;</a:t>
            </a:r>
          </a:p>
          <a:p>
            <a:pPr lvl="0"/>
            <a:r>
              <a:rPr lang="en-AU" sz="1400" dirty="0"/>
              <a:t>accept transfers of records that have been assessed as being of archival value so that they can be preserved for future generations; and</a:t>
            </a:r>
          </a:p>
          <a:p>
            <a:pPr lvl="0"/>
            <a:r>
              <a:rPr lang="en-AU" sz="1400" dirty="0"/>
              <a:t>assist the government with the monitoring and review of this policy.</a:t>
            </a:r>
          </a:p>
          <a:p>
            <a:endParaRPr lang="en-AU" sz="600" dirty="0"/>
          </a:p>
        </p:txBody>
      </p:sp>
      <p:sp>
        <p:nvSpPr>
          <p:cNvPr id="4" name="Title 3"/>
          <p:cNvSpPr>
            <a:spLocks noGrp="1"/>
          </p:cNvSpPr>
          <p:nvPr>
            <p:ph type="title"/>
          </p:nvPr>
        </p:nvSpPr>
        <p:spPr/>
        <p:txBody>
          <a:bodyPr>
            <a:normAutofit fontScale="90000"/>
          </a:bodyPr>
          <a:lstStyle/>
          <a:p>
            <a:r>
              <a:rPr lang="en-AU" dirty="0" smtClean="0"/>
              <a:t>Archivist, National Archives of Vanuatu</a:t>
            </a:r>
            <a:endParaRPr lang="en-AU" dirty="0"/>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52400" y="4613236"/>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286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06600"/>
            <a:ext cx="8001000" cy="2774950"/>
          </a:xfrm>
        </p:spPr>
        <p:txBody>
          <a:bodyPr>
            <a:normAutofit lnSpcReduction="10000"/>
          </a:bodyPr>
          <a:lstStyle/>
          <a:p>
            <a:pPr marL="0" indent="0">
              <a:buNone/>
            </a:pPr>
            <a:r>
              <a:rPr lang="en-AU" dirty="0"/>
              <a:t>The Right to Information Unit after consulting all relevant and interested parties, and on the recommendation of the Archivist appointed under section 5 of the Archives Act [CAP 2016], issue a Code Practice relating to:</a:t>
            </a:r>
          </a:p>
          <a:p>
            <a:pPr lvl="0"/>
            <a:r>
              <a:rPr lang="en-AU" dirty="0"/>
              <a:t>the creation, keeping, management and disposal of records; and </a:t>
            </a:r>
          </a:p>
          <a:p>
            <a:pPr lvl="0"/>
            <a:r>
              <a:rPr lang="en-AU" dirty="0"/>
              <a:t>the transfer of records to the National Archives.</a:t>
            </a:r>
          </a:p>
          <a:p>
            <a:endParaRPr lang="en-AU" dirty="0"/>
          </a:p>
        </p:txBody>
      </p:sp>
      <p:sp>
        <p:nvSpPr>
          <p:cNvPr id="4" name="Title 3"/>
          <p:cNvSpPr>
            <a:spLocks noGrp="1"/>
          </p:cNvSpPr>
          <p:nvPr>
            <p:ph type="title"/>
          </p:nvPr>
        </p:nvSpPr>
        <p:spPr/>
        <p:txBody>
          <a:bodyPr/>
          <a:lstStyle/>
          <a:p>
            <a:r>
              <a:rPr lang="en-AU" dirty="0" smtClean="0"/>
              <a:t>Right to Information Unit</a:t>
            </a:r>
            <a:endParaRPr lang="en-AU" dirty="0"/>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81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32" y="1504950"/>
            <a:ext cx="7772400" cy="1485720"/>
          </a:xfrm>
        </p:spPr>
        <p:txBody>
          <a:bodyPr/>
          <a:lstStyle/>
          <a:p>
            <a:r>
              <a:rPr lang="en-AU" dirty="0" smtClean="0"/>
              <a:t>Objectives and Plan of Action</a:t>
            </a:r>
            <a:endParaRPr lang="en-AU"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8007" y="45529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296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153400" cy="3714749"/>
          </a:xfrm>
        </p:spPr>
        <p:txBody>
          <a:bodyPr>
            <a:normAutofit fontScale="85000" lnSpcReduction="20000"/>
          </a:bodyPr>
          <a:lstStyle/>
          <a:p>
            <a:pPr marL="0" indent="0">
              <a:buNone/>
            </a:pPr>
            <a:r>
              <a:rPr lang="en-AU" b="1" dirty="0" smtClean="0"/>
              <a:t>Objectives</a:t>
            </a:r>
          </a:p>
          <a:p>
            <a:r>
              <a:rPr lang="en-AU" dirty="0" smtClean="0"/>
              <a:t>To ensure </a:t>
            </a:r>
            <a:r>
              <a:rPr lang="en-AU" b="1" dirty="0" smtClean="0"/>
              <a:t>timely </a:t>
            </a:r>
            <a:r>
              <a:rPr lang="en-AU" dirty="0" smtClean="0"/>
              <a:t>access to records and information </a:t>
            </a:r>
            <a:endParaRPr lang="en-AU" dirty="0" smtClean="0"/>
          </a:p>
          <a:p>
            <a:r>
              <a:rPr lang="en-AU" dirty="0" smtClean="0"/>
              <a:t>To </a:t>
            </a:r>
            <a:r>
              <a:rPr lang="en-AU" dirty="0" smtClean="0"/>
              <a:t>ensure </a:t>
            </a:r>
            <a:r>
              <a:rPr lang="en-AU" b="1" dirty="0" smtClean="0"/>
              <a:t>easy</a:t>
            </a:r>
            <a:r>
              <a:rPr lang="en-AU" dirty="0" smtClean="0"/>
              <a:t> access to records and information </a:t>
            </a:r>
            <a:endParaRPr lang="en-AU" dirty="0" smtClean="0"/>
          </a:p>
          <a:p>
            <a:pPr marL="0" indent="0">
              <a:buNone/>
            </a:pPr>
            <a:r>
              <a:rPr lang="en-AU" b="1" dirty="0" smtClean="0"/>
              <a:t>Activities</a:t>
            </a:r>
            <a:endParaRPr lang="en-AU" b="1" dirty="0" smtClean="0"/>
          </a:p>
          <a:p>
            <a:r>
              <a:rPr lang="en-AU" dirty="0" smtClean="0"/>
              <a:t>Create a </a:t>
            </a:r>
            <a:r>
              <a:rPr lang="en-AU" b="1" dirty="0" smtClean="0"/>
              <a:t>Records Management position </a:t>
            </a:r>
            <a:r>
              <a:rPr lang="en-AU" dirty="0" smtClean="0"/>
              <a:t>in your agency to coordinate records and information management initiatives in the government agency.</a:t>
            </a:r>
          </a:p>
          <a:p>
            <a:r>
              <a:rPr lang="en-AU" dirty="0" smtClean="0"/>
              <a:t>Establish annual awareness and </a:t>
            </a:r>
            <a:r>
              <a:rPr lang="en-AU" b="1" dirty="0" smtClean="0"/>
              <a:t>training</a:t>
            </a:r>
            <a:r>
              <a:rPr lang="en-AU" dirty="0" smtClean="0"/>
              <a:t> for government Records Management Officers and all other government officers.</a:t>
            </a:r>
          </a:p>
          <a:p>
            <a:r>
              <a:rPr lang="en-AU" dirty="0" smtClean="0"/>
              <a:t>Make provisions for all government agencies to have </a:t>
            </a:r>
            <a:r>
              <a:rPr lang="en-AU" b="1" dirty="0" smtClean="0"/>
              <a:t>access to relevant technology </a:t>
            </a:r>
            <a:r>
              <a:rPr lang="en-AU" dirty="0" smtClean="0"/>
              <a:t>for easy access to information.</a:t>
            </a:r>
          </a:p>
          <a:p>
            <a:r>
              <a:rPr lang="en-AU" dirty="0" smtClean="0"/>
              <a:t>Develop an administrative </a:t>
            </a:r>
            <a:r>
              <a:rPr lang="en-AU" b="1" dirty="0" smtClean="0"/>
              <a:t>record plan </a:t>
            </a:r>
            <a:r>
              <a:rPr lang="en-AU" dirty="0" smtClean="0"/>
              <a:t>for each agency.</a:t>
            </a:r>
          </a:p>
          <a:p>
            <a:endParaRPr lang="en-AU" dirty="0"/>
          </a:p>
        </p:txBody>
      </p:sp>
      <p:sp>
        <p:nvSpPr>
          <p:cNvPr id="4" name="Title 3"/>
          <p:cNvSpPr>
            <a:spLocks noGrp="1"/>
          </p:cNvSpPr>
          <p:nvPr>
            <p:ph type="title"/>
          </p:nvPr>
        </p:nvSpPr>
        <p:spPr/>
        <p:txBody>
          <a:bodyPr/>
          <a:lstStyle/>
          <a:p>
            <a:r>
              <a:rPr lang="en-AU" dirty="0" smtClean="0"/>
              <a:t>Access</a:t>
            </a:r>
            <a:endParaRPr lang="en-AU"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5529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97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1504950"/>
            <a:ext cx="8134350" cy="3446728"/>
          </a:xfrm>
        </p:spPr>
        <p:txBody>
          <a:bodyPr>
            <a:noAutofit/>
          </a:bodyPr>
          <a:lstStyle/>
          <a:p>
            <a:pPr marL="0" indent="0">
              <a:buNone/>
            </a:pPr>
            <a:r>
              <a:rPr lang="en-AU" sz="1800" b="1" dirty="0" smtClean="0"/>
              <a:t>Objectives</a:t>
            </a:r>
          </a:p>
          <a:p>
            <a:r>
              <a:rPr lang="en-AU" sz="1800" dirty="0" smtClean="0"/>
              <a:t>To ensure records are </a:t>
            </a:r>
            <a:r>
              <a:rPr lang="en-AU" sz="1800" b="1" dirty="0" smtClean="0"/>
              <a:t>stored securely and protected </a:t>
            </a:r>
            <a:r>
              <a:rPr lang="en-AU" sz="1800" dirty="0" smtClean="0"/>
              <a:t>from unauthorised access, alteration, deletion or loss</a:t>
            </a:r>
          </a:p>
          <a:p>
            <a:r>
              <a:rPr lang="en-AU" sz="1800" dirty="0" smtClean="0"/>
              <a:t>Ensure </a:t>
            </a:r>
            <a:r>
              <a:rPr lang="en-AU" sz="1800" b="1" dirty="0" smtClean="0"/>
              <a:t>access controls </a:t>
            </a:r>
            <a:r>
              <a:rPr lang="en-AU" sz="1800" dirty="0" smtClean="0"/>
              <a:t>are changed when employees leave their positions</a:t>
            </a:r>
          </a:p>
          <a:p>
            <a:r>
              <a:rPr lang="en-AU" sz="1800" dirty="0" smtClean="0"/>
              <a:t>Ensure information is </a:t>
            </a:r>
            <a:r>
              <a:rPr lang="en-AU" sz="1800" b="1" dirty="0" smtClean="0"/>
              <a:t>protected from “leaking” </a:t>
            </a:r>
            <a:r>
              <a:rPr lang="en-AU" sz="1800" dirty="0" smtClean="0"/>
              <a:t>(i.e. prevent files from leaving building through mechanical / electronic means; ensure sensitive electronic information cannot be emailed, downloaded, posted or otherwise made available electronically) – clearly identify such safeguards in policy</a:t>
            </a:r>
          </a:p>
          <a:p>
            <a:pPr marL="0" indent="0">
              <a:buNone/>
            </a:pPr>
            <a:r>
              <a:rPr lang="en-AU" sz="1800" b="1" dirty="0" smtClean="0"/>
              <a:t>Activities</a:t>
            </a:r>
          </a:p>
          <a:p>
            <a:r>
              <a:rPr lang="en-AU" sz="1800" dirty="0" smtClean="0"/>
              <a:t>Develop and implement a </a:t>
            </a:r>
            <a:r>
              <a:rPr lang="en-AU" sz="1800" b="1" dirty="0" smtClean="0"/>
              <a:t>RIM security policy</a:t>
            </a:r>
          </a:p>
          <a:p>
            <a:r>
              <a:rPr lang="en-AU" sz="1800" dirty="0" smtClean="0"/>
              <a:t>Develop and implement a vital </a:t>
            </a:r>
            <a:r>
              <a:rPr lang="en-AU" sz="1800" b="1" dirty="0" smtClean="0"/>
              <a:t>records program </a:t>
            </a:r>
            <a:endParaRPr lang="en-AU" sz="1800" b="1" dirty="0"/>
          </a:p>
        </p:txBody>
      </p:sp>
      <p:sp>
        <p:nvSpPr>
          <p:cNvPr id="4" name="Title 3"/>
          <p:cNvSpPr>
            <a:spLocks noGrp="1"/>
          </p:cNvSpPr>
          <p:nvPr>
            <p:ph type="title"/>
          </p:nvPr>
        </p:nvSpPr>
        <p:spPr/>
        <p:txBody>
          <a:bodyPr/>
          <a:lstStyle/>
          <a:p>
            <a:r>
              <a:rPr lang="en-AU" dirty="0" smtClean="0"/>
              <a:t>Security</a:t>
            </a:r>
            <a:endParaRPr lang="en-AU" dirty="0"/>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115" y="4531878"/>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05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221" y="1123950"/>
            <a:ext cx="8439150" cy="3827727"/>
          </a:xfrm>
        </p:spPr>
        <p:txBody>
          <a:bodyPr>
            <a:noAutofit/>
          </a:bodyPr>
          <a:lstStyle/>
          <a:p>
            <a:pPr marL="0" indent="0">
              <a:buNone/>
            </a:pPr>
            <a:r>
              <a:rPr lang="en-AU" sz="1600" b="1" dirty="0" smtClean="0"/>
              <a:t>Objectives</a:t>
            </a:r>
          </a:p>
          <a:p>
            <a:r>
              <a:rPr lang="en-AU" sz="1600" dirty="0" smtClean="0"/>
              <a:t>To ensure all government agencies, relevant private entities and private entities are fully </a:t>
            </a:r>
            <a:r>
              <a:rPr lang="en-AU" sz="1600" b="1" dirty="0" smtClean="0"/>
              <a:t>aware of legislations, policies and standards</a:t>
            </a:r>
            <a:r>
              <a:rPr lang="en-AU" sz="1600" dirty="0" smtClean="0"/>
              <a:t> available in relation to records and information management. </a:t>
            </a:r>
          </a:p>
          <a:p>
            <a:r>
              <a:rPr lang="en-AU" sz="1600" dirty="0" smtClean="0"/>
              <a:t>To ensure government agencies, relevant private entities and private entities can develop their </a:t>
            </a:r>
            <a:r>
              <a:rPr lang="en-AU" sz="1600" b="1" dirty="0" smtClean="0"/>
              <a:t>internal policy and procedures </a:t>
            </a:r>
            <a:r>
              <a:rPr lang="en-AU" sz="1600" dirty="0" smtClean="0"/>
              <a:t>on records and information management.</a:t>
            </a:r>
          </a:p>
          <a:p>
            <a:r>
              <a:rPr lang="en-AU" sz="1600" dirty="0" smtClean="0"/>
              <a:t>To ensure Vanuatu has a </a:t>
            </a:r>
            <a:r>
              <a:rPr lang="en-AU" sz="1600" b="1" dirty="0" smtClean="0"/>
              <a:t>Code of Practice on Records and Information Management</a:t>
            </a:r>
          </a:p>
          <a:p>
            <a:pPr marL="0" indent="0">
              <a:buNone/>
            </a:pPr>
            <a:r>
              <a:rPr lang="en-AU" sz="1600" b="1" dirty="0" smtClean="0"/>
              <a:t>Activities</a:t>
            </a:r>
          </a:p>
          <a:p>
            <a:r>
              <a:rPr lang="en-AU" sz="1600" dirty="0" smtClean="0"/>
              <a:t>Government agencies, relevant private entities and private entities must </a:t>
            </a:r>
            <a:r>
              <a:rPr lang="en-AU" sz="1600" b="1" dirty="0" smtClean="0"/>
              <a:t>develop their own records and information management policy and procedures</a:t>
            </a:r>
            <a:r>
              <a:rPr lang="en-AU" sz="1600" dirty="0" smtClean="0"/>
              <a:t> which must be approved by the senior management.</a:t>
            </a:r>
          </a:p>
          <a:p>
            <a:r>
              <a:rPr lang="en-AU" sz="1600" dirty="0" smtClean="0"/>
              <a:t>Conduct </a:t>
            </a:r>
            <a:r>
              <a:rPr lang="en-AU" sz="1600" b="1" dirty="0" smtClean="0"/>
              <a:t>awareness and training </a:t>
            </a:r>
            <a:r>
              <a:rPr lang="en-AU" sz="1600" dirty="0" smtClean="0"/>
              <a:t>sessions with government agencies, relevant private entities and private entities on records and information management framework available.</a:t>
            </a:r>
          </a:p>
          <a:p>
            <a:r>
              <a:rPr lang="en-AU" sz="1600" b="1" dirty="0" smtClean="0"/>
              <a:t>Publish Code </a:t>
            </a:r>
            <a:r>
              <a:rPr lang="en-AU" sz="1600" b="1" dirty="0" smtClean="0"/>
              <a:t>of Practice on Records and Information Management</a:t>
            </a:r>
            <a:r>
              <a:rPr lang="en-AU" sz="1600" dirty="0" smtClean="0"/>
              <a:t>.</a:t>
            </a:r>
            <a:endParaRPr lang="en-AU" sz="1600" dirty="0"/>
          </a:p>
        </p:txBody>
      </p:sp>
      <p:sp>
        <p:nvSpPr>
          <p:cNvPr id="2" name="Title 1"/>
          <p:cNvSpPr>
            <a:spLocks noGrp="1"/>
          </p:cNvSpPr>
          <p:nvPr>
            <p:ph type="title"/>
          </p:nvPr>
        </p:nvSpPr>
        <p:spPr/>
        <p:txBody>
          <a:bodyPr/>
          <a:lstStyle/>
          <a:p>
            <a:r>
              <a:rPr lang="en-AU" dirty="0" smtClean="0"/>
              <a:t>Legal and regulatory framework</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82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47750"/>
            <a:ext cx="8153400" cy="3886200"/>
          </a:xfrm>
        </p:spPr>
        <p:txBody>
          <a:bodyPr>
            <a:noAutofit/>
          </a:bodyPr>
          <a:lstStyle/>
          <a:p>
            <a:pPr marL="0" indent="0">
              <a:buNone/>
            </a:pPr>
            <a:r>
              <a:rPr lang="en-AU" sz="1100" b="1" dirty="0" smtClean="0"/>
              <a:t>Objectives</a:t>
            </a:r>
          </a:p>
          <a:p>
            <a:r>
              <a:rPr lang="en-AU" sz="1100" dirty="0" smtClean="0"/>
              <a:t>To ensure all government agencies, relevant private entities and private entities understand their </a:t>
            </a:r>
            <a:r>
              <a:rPr lang="en-AU" sz="1100" b="1" dirty="0" smtClean="0"/>
              <a:t>responsibility under the </a:t>
            </a:r>
            <a:r>
              <a:rPr lang="en-AU" sz="1100" b="1" i="1" dirty="0" smtClean="0"/>
              <a:t>Archives Act</a:t>
            </a:r>
            <a:endParaRPr lang="en-AU" sz="1100" b="1" dirty="0" smtClean="0"/>
          </a:p>
          <a:p>
            <a:r>
              <a:rPr lang="en-AU" sz="1100" dirty="0" smtClean="0"/>
              <a:t>To ensure both physical and digital records are disposed of in line with </a:t>
            </a:r>
            <a:r>
              <a:rPr lang="en-AU" sz="1100" b="1" dirty="0" smtClean="0"/>
              <a:t>authorised procedures</a:t>
            </a:r>
          </a:p>
          <a:p>
            <a:r>
              <a:rPr lang="en-AU" sz="1100" dirty="0" smtClean="0"/>
              <a:t>If records are </a:t>
            </a:r>
            <a:r>
              <a:rPr lang="en-AU" sz="1100" b="1" dirty="0" smtClean="0"/>
              <a:t>converted or migrated </a:t>
            </a:r>
            <a:r>
              <a:rPr lang="en-AU" sz="1100" dirty="0" smtClean="0"/>
              <a:t>to new media, </a:t>
            </a:r>
            <a:r>
              <a:rPr lang="en-AU" sz="1100" b="1" dirty="0" smtClean="0"/>
              <a:t>disposition of the previous media </a:t>
            </a:r>
            <a:r>
              <a:rPr lang="en-AU" sz="1100" dirty="0" smtClean="0"/>
              <a:t>may also be warranted.</a:t>
            </a:r>
          </a:p>
          <a:p>
            <a:r>
              <a:rPr lang="en-AU" sz="1100" dirty="0" smtClean="0"/>
              <a:t>Disposition of relevant records must be </a:t>
            </a:r>
            <a:r>
              <a:rPr lang="en-AU" sz="1100" b="1" dirty="0" smtClean="0"/>
              <a:t>suspended</a:t>
            </a:r>
            <a:r>
              <a:rPr lang="en-AU" sz="1100" dirty="0" smtClean="0"/>
              <a:t> in the event of pending or </a:t>
            </a:r>
            <a:r>
              <a:rPr lang="en-AU" sz="1100" b="1" dirty="0" smtClean="0"/>
              <a:t>ongoing litigation or audit</a:t>
            </a:r>
            <a:r>
              <a:rPr lang="en-AU" sz="1100" dirty="0" smtClean="0"/>
              <a:t>. The organization should designate records that are to be held pending resolution of the litigation or audit and notify all affected personnel when the hold is issued and when the hold is released.</a:t>
            </a:r>
          </a:p>
          <a:p>
            <a:r>
              <a:rPr lang="en-AU" sz="1100" dirty="0" smtClean="0"/>
              <a:t>Destruction of records must be </a:t>
            </a:r>
            <a:r>
              <a:rPr lang="en-AU" sz="1100" b="1" dirty="0" smtClean="0"/>
              <a:t>performed in a secure manner</a:t>
            </a:r>
            <a:r>
              <a:rPr lang="en-AU" sz="1100" dirty="0" smtClean="0"/>
              <a:t>, ensuring that records to be destroyed are transported securely and destroyed completely. The organization may choose to utilize “green” methods of destruction, but destruction must always be performed in a manner that renders the records completely and irreversibly destroyed.</a:t>
            </a:r>
          </a:p>
          <a:p>
            <a:r>
              <a:rPr lang="en-AU" sz="1100" dirty="0" smtClean="0"/>
              <a:t>The </a:t>
            </a:r>
            <a:r>
              <a:rPr lang="en-AU" sz="1100" b="1" dirty="0" smtClean="0"/>
              <a:t>transfer of records </a:t>
            </a:r>
            <a:r>
              <a:rPr lang="en-AU" sz="1100" dirty="0" smtClean="0"/>
              <a:t>to the custody of a historical archives, library, or museum </a:t>
            </a:r>
            <a:r>
              <a:rPr lang="en-AU" sz="1100" b="1" dirty="0" smtClean="0"/>
              <a:t>should be documented </a:t>
            </a:r>
            <a:r>
              <a:rPr lang="en-AU" sz="1100" dirty="0" smtClean="0"/>
              <a:t>as part of the organization’s records retention policy.</a:t>
            </a:r>
          </a:p>
          <a:p>
            <a:r>
              <a:rPr lang="en-AU" sz="1100" dirty="0" smtClean="0"/>
              <a:t>Disposition of records must be government by </a:t>
            </a:r>
            <a:r>
              <a:rPr lang="en-AU" sz="1100" b="1" dirty="0" smtClean="0"/>
              <a:t>appraisal of the records by qualified professional </a:t>
            </a:r>
            <a:r>
              <a:rPr lang="en-AU" sz="1100" dirty="0" smtClean="0"/>
              <a:t>upon the basis of the historical or intrinsic value of records.</a:t>
            </a:r>
          </a:p>
          <a:p>
            <a:pPr marL="0" indent="0">
              <a:buNone/>
            </a:pPr>
            <a:r>
              <a:rPr lang="en-AU" sz="1100" b="1" dirty="0" smtClean="0"/>
              <a:t>Activities</a:t>
            </a:r>
          </a:p>
          <a:p>
            <a:r>
              <a:rPr lang="en-AU" sz="1100" dirty="0" smtClean="0"/>
              <a:t>Conduct </a:t>
            </a:r>
            <a:r>
              <a:rPr lang="en-AU" sz="1100" b="1" dirty="0" smtClean="0"/>
              <a:t>training and awareness</a:t>
            </a:r>
            <a:r>
              <a:rPr lang="en-AU" sz="1100" dirty="0" smtClean="0"/>
              <a:t> sessions on the </a:t>
            </a:r>
            <a:r>
              <a:rPr lang="en-AU" sz="1100" i="1" dirty="0" smtClean="0"/>
              <a:t>Archives Act </a:t>
            </a:r>
            <a:r>
              <a:rPr lang="en-AU" sz="1100" dirty="0" smtClean="0"/>
              <a:t>provisions</a:t>
            </a:r>
          </a:p>
          <a:p>
            <a:r>
              <a:rPr lang="en-AU" sz="1100" dirty="0" smtClean="0"/>
              <a:t>Ensure sufficient </a:t>
            </a:r>
            <a:r>
              <a:rPr lang="en-AU" sz="1100" b="1" dirty="0" smtClean="0"/>
              <a:t>space is available </a:t>
            </a:r>
            <a:r>
              <a:rPr lang="en-AU" sz="1100" dirty="0" smtClean="0"/>
              <a:t>for the National Archives to house all relevant /historical/government records.</a:t>
            </a:r>
          </a:p>
          <a:p>
            <a:r>
              <a:rPr lang="en-AU" sz="1100" dirty="0" smtClean="0"/>
              <a:t>Government agencies, relevant private entities and private entities should </a:t>
            </a:r>
            <a:r>
              <a:rPr lang="en-AU" sz="1100" b="1" dirty="0" smtClean="0"/>
              <a:t>develop their disposal schedules </a:t>
            </a:r>
            <a:r>
              <a:rPr lang="en-AU" sz="1100" dirty="0" smtClean="0"/>
              <a:t>to assist in the disposal process.</a:t>
            </a:r>
          </a:p>
        </p:txBody>
      </p:sp>
      <p:sp>
        <p:nvSpPr>
          <p:cNvPr id="2" name="Title 1"/>
          <p:cNvSpPr>
            <a:spLocks noGrp="1"/>
          </p:cNvSpPr>
          <p:nvPr>
            <p:ph type="title"/>
          </p:nvPr>
        </p:nvSpPr>
        <p:spPr/>
        <p:txBody>
          <a:bodyPr>
            <a:normAutofit fontScale="90000"/>
          </a:bodyPr>
          <a:lstStyle/>
          <a:p>
            <a:r>
              <a:rPr lang="en-AU" dirty="0" smtClean="0"/>
              <a:t>DISPOSAL, DELETION OR TRANSFER OF RECORDS</a:t>
            </a:r>
            <a:endParaRPr lang="en-AU"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686" y="4636615"/>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354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805" y="285750"/>
            <a:ext cx="7092168" cy="1219200"/>
          </a:xfrm>
        </p:spPr>
        <p:txBody>
          <a:bodyPr>
            <a:noAutofit/>
          </a:bodyPr>
          <a:lstStyle/>
          <a:p>
            <a:pPr algn="l"/>
            <a:r>
              <a:rPr lang="en-AU" sz="2400" b="1" dirty="0" smtClean="0"/>
              <a:t>INTRODUCTION TO RECORDS AND INFORMATION MANAGEMENT</a:t>
            </a:r>
            <a:endParaRPr lang="en-AU" sz="2400" b="1" dirty="0"/>
          </a:p>
        </p:txBody>
      </p:sp>
      <p:sp>
        <p:nvSpPr>
          <p:cNvPr id="3" name="Subtitle 2"/>
          <p:cNvSpPr>
            <a:spLocks noGrp="1"/>
          </p:cNvSpPr>
          <p:nvPr>
            <p:ph type="subTitle" idx="1"/>
          </p:nvPr>
        </p:nvSpPr>
        <p:spPr>
          <a:xfrm>
            <a:off x="1395804" y="1733550"/>
            <a:ext cx="7062396" cy="1524000"/>
          </a:xfrm>
        </p:spPr>
        <p:txBody>
          <a:bodyPr>
            <a:normAutofit/>
          </a:bodyPr>
          <a:lstStyle/>
          <a:p>
            <a:pPr algn="l"/>
            <a:r>
              <a:rPr lang="en-AU" sz="2400" b="1" dirty="0" smtClean="0"/>
              <a:t>Information for public officials</a:t>
            </a:r>
          </a:p>
          <a:p>
            <a:pPr algn="l"/>
            <a:r>
              <a:rPr lang="en-AU" sz="2400" b="1" dirty="0" smtClean="0"/>
              <a:t>RTI Officers Training Day 3</a:t>
            </a:r>
            <a:endParaRPr lang="en-AU" sz="24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264967"/>
            <a:ext cx="653598" cy="6535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229100"/>
            <a:ext cx="1167204" cy="87540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5804" y="4264966"/>
            <a:ext cx="813996" cy="803672"/>
          </a:xfrm>
          <a:prstGeom prst="rect">
            <a:avLst/>
          </a:prstGeom>
        </p:spPr>
      </p:pic>
    </p:spTree>
    <p:extLst>
      <p:ext uri="{BB962C8B-B14F-4D97-AF65-F5344CB8AC3E}">
        <p14:creationId xmlns:p14="http://schemas.microsoft.com/office/powerpoint/2010/main" val="330745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7543800" cy="4114800"/>
          </a:xfrm>
        </p:spPr>
        <p:txBody>
          <a:bodyPr>
            <a:noAutofit/>
          </a:bodyPr>
          <a:lstStyle/>
          <a:p>
            <a:pPr marL="0" indent="0">
              <a:buNone/>
            </a:pPr>
            <a:r>
              <a:rPr lang="en-AU" sz="1400" b="1" dirty="0" smtClean="0"/>
              <a:t>Objectives</a:t>
            </a:r>
          </a:p>
          <a:p>
            <a:r>
              <a:rPr lang="en-AU" sz="1400" dirty="0" smtClean="0"/>
              <a:t>To provide a structure that facilitates the application of this policy, provide for an effective government program that raises awareness and training to public officials, and engage government agencies, relevant private entities and private entities in implementing this policy.</a:t>
            </a:r>
          </a:p>
          <a:p>
            <a:pPr marL="0" indent="0">
              <a:buNone/>
            </a:pPr>
            <a:r>
              <a:rPr lang="en-AU" sz="1400" b="1" dirty="0" smtClean="0"/>
              <a:t>Activities</a:t>
            </a:r>
          </a:p>
          <a:p>
            <a:r>
              <a:rPr lang="en-AU" sz="1400" dirty="0" smtClean="0"/>
              <a:t>Formulate </a:t>
            </a:r>
            <a:r>
              <a:rPr lang="en-AU" sz="1400" b="1" dirty="0" smtClean="0"/>
              <a:t>appointment of NRIMDC</a:t>
            </a:r>
          </a:p>
          <a:p>
            <a:r>
              <a:rPr lang="en-AU" sz="1400" dirty="0" smtClean="0"/>
              <a:t>Develop and gauge the progress of implementation of this policy by government agencies, relevant private entities and private entities</a:t>
            </a:r>
          </a:p>
          <a:p>
            <a:r>
              <a:rPr lang="en-AU" sz="1400" dirty="0" smtClean="0"/>
              <a:t>Identify and execute innovative methods of engagement with government agencies in outlying provinces;</a:t>
            </a:r>
          </a:p>
          <a:p>
            <a:r>
              <a:rPr lang="en-AU" sz="1400" dirty="0" smtClean="0"/>
              <a:t>Develop </a:t>
            </a:r>
            <a:r>
              <a:rPr lang="en-AU" sz="1400" b="1" dirty="0" smtClean="0"/>
              <a:t>educational materials on RIM </a:t>
            </a:r>
            <a:r>
              <a:rPr lang="en-AU" sz="1400" dirty="0" smtClean="0"/>
              <a:t>for government officials; and </a:t>
            </a:r>
          </a:p>
          <a:p>
            <a:r>
              <a:rPr lang="en-AU" sz="1400" dirty="0" smtClean="0"/>
              <a:t>Develop and execute government </a:t>
            </a:r>
            <a:r>
              <a:rPr lang="en-AU" sz="1400" b="1" dirty="0" smtClean="0"/>
              <a:t>RIM educational activities </a:t>
            </a:r>
            <a:r>
              <a:rPr lang="en-AU" sz="1400" dirty="0" smtClean="0"/>
              <a:t>using a wide range of communication means and networks and which are suited to the Vanuatu geographical and socio-economic contexts.</a:t>
            </a:r>
            <a:endParaRPr lang="en-AU" sz="1400" dirty="0"/>
          </a:p>
        </p:txBody>
      </p:sp>
      <p:sp>
        <p:nvSpPr>
          <p:cNvPr id="2" name="Title 1"/>
          <p:cNvSpPr>
            <a:spLocks noGrp="1"/>
          </p:cNvSpPr>
          <p:nvPr>
            <p:ph type="title"/>
          </p:nvPr>
        </p:nvSpPr>
        <p:spPr>
          <a:xfrm>
            <a:off x="457200" y="205979"/>
            <a:ext cx="7467600" cy="689371"/>
          </a:xfrm>
        </p:spPr>
        <p:txBody>
          <a:bodyPr>
            <a:normAutofit fontScale="90000"/>
          </a:bodyPr>
          <a:lstStyle/>
          <a:p>
            <a:r>
              <a:rPr lang="en-AU" dirty="0" smtClean="0"/>
              <a:t>IMPLEMENTATION</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0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077200" cy="4114800"/>
          </a:xfrm>
        </p:spPr>
        <p:txBody>
          <a:bodyPr>
            <a:normAutofit fontScale="55000" lnSpcReduction="20000"/>
          </a:bodyPr>
          <a:lstStyle/>
          <a:p>
            <a:pPr marL="0" indent="0">
              <a:buNone/>
            </a:pPr>
            <a:r>
              <a:rPr lang="en-AU" sz="2500" b="1" dirty="0" smtClean="0"/>
              <a:t>Objectives</a:t>
            </a:r>
          </a:p>
          <a:p>
            <a:r>
              <a:rPr lang="en-AU" sz="2500" dirty="0" smtClean="0"/>
              <a:t>To ensure this policy is regularly monitored and reviewed;</a:t>
            </a:r>
          </a:p>
          <a:p>
            <a:r>
              <a:rPr lang="en-AU" sz="2500" dirty="0" smtClean="0"/>
              <a:t>To review and evaluate the overall progress of implementation activities under this policy;</a:t>
            </a:r>
          </a:p>
          <a:p>
            <a:r>
              <a:rPr lang="en-AU" sz="2500" dirty="0" smtClean="0"/>
              <a:t>To review and evaluate the performance of policy bodies in the discharge of their RIM obligations;</a:t>
            </a:r>
          </a:p>
          <a:p>
            <a:r>
              <a:rPr lang="en-AU" sz="2500" dirty="0" smtClean="0"/>
              <a:t>To distil best practices and promote their replication;</a:t>
            </a:r>
          </a:p>
          <a:p>
            <a:r>
              <a:rPr lang="en-AU" sz="2500" dirty="0" smtClean="0"/>
              <a:t>To identify areas for improvement; and</a:t>
            </a:r>
          </a:p>
          <a:p>
            <a:r>
              <a:rPr lang="en-AU" sz="2500" dirty="0" smtClean="0"/>
              <a:t>To make recommendations for review and reform.</a:t>
            </a:r>
          </a:p>
          <a:p>
            <a:pPr marL="0" indent="0">
              <a:buNone/>
            </a:pPr>
            <a:r>
              <a:rPr lang="en-AU" sz="2500" b="1" dirty="0" smtClean="0"/>
              <a:t>Activities</a:t>
            </a:r>
          </a:p>
          <a:p>
            <a:r>
              <a:rPr lang="en-AU" sz="2500" dirty="0" smtClean="0"/>
              <a:t>The NRIMDC will have overarching oversight of the National RIM policy implementation activities, with multiagency membership of representatives comprising of government officials with records management experience and background.</a:t>
            </a:r>
          </a:p>
          <a:p>
            <a:r>
              <a:rPr lang="en-AU" sz="2500" dirty="0" smtClean="0"/>
              <a:t>Establish reporting systems</a:t>
            </a:r>
          </a:p>
          <a:p>
            <a:r>
              <a:rPr lang="en-AU" sz="2500" dirty="0" smtClean="0"/>
              <a:t>Establish monitoring systems, whether paper or computer based to evaluate the effectiveness of their RIM systems;</a:t>
            </a:r>
          </a:p>
          <a:p>
            <a:r>
              <a:rPr lang="en-AU" sz="2500" dirty="0" smtClean="0"/>
              <a:t>Information collected on evaluation of RIM systems is published in their reports and presented to the Information Commissioner;</a:t>
            </a:r>
          </a:p>
          <a:p>
            <a:r>
              <a:rPr lang="en-AU" sz="2500" dirty="0" smtClean="0"/>
              <a:t>The Information Commissioner receives monthly report from government agencies, relevant private entities and private entities using report template provided by the Information Commissioner</a:t>
            </a:r>
          </a:p>
          <a:p>
            <a:r>
              <a:rPr lang="en-AU" sz="2500" dirty="0" smtClean="0"/>
              <a:t>Information Commissioner will produce an annual report which will include matters such as an analysis of each public body’s implementation of the National RIM policy.</a:t>
            </a:r>
          </a:p>
          <a:p>
            <a:endParaRPr lang="en-AU" dirty="0" smtClean="0"/>
          </a:p>
          <a:p>
            <a:endParaRPr lang="en-AU" dirty="0"/>
          </a:p>
        </p:txBody>
      </p:sp>
      <p:sp>
        <p:nvSpPr>
          <p:cNvPr id="2" name="Title 1"/>
          <p:cNvSpPr>
            <a:spLocks noGrp="1"/>
          </p:cNvSpPr>
          <p:nvPr>
            <p:ph type="title"/>
          </p:nvPr>
        </p:nvSpPr>
        <p:spPr>
          <a:xfrm>
            <a:off x="457200" y="205979"/>
            <a:ext cx="7467600" cy="613171"/>
          </a:xfrm>
        </p:spPr>
        <p:txBody>
          <a:bodyPr>
            <a:normAutofit fontScale="90000"/>
          </a:bodyPr>
          <a:lstStyle/>
          <a:p>
            <a:r>
              <a:rPr lang="en-AU" dirty="0" smtClean="0"/>
              <a:t>MONITORING AND EVALUATION</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915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50"/>
            <a:ext cx="8077200" cy="3733800"/>
          </a:xfrm>
        </p:spPr>
        <p:txBody>
          <a:bodyPr>
            <a:normAutofit fontScale="70000" lnSpcReduction="20000"/>
          </a:bodyPr>
          <a:lstStyle/>
          <a:p>
            <a:pPr marL="0" indent="0">
              <a:buNone/>
            </a:pPr>
            <a:r>
              <a:rPr lang="en-AU" b="1" dirty="0" smtClean="0"/>
              <a:t>Objectives</a:t>
            </a:r>
          </a:p>
          <a:p>
            <a:r>
              <a:rPr lang="en-AU" dirty="0" smtClean="0"/>
              <a:t>To ensure that the government agencies, relevant private entities and private entities have a </a:t>
            </a:r>
            <a:r>
              <a:rPr lang="en-AU" b="1" dirty="0" smtClean="0"/>
              <a:t>records management officer appointed</a:t>
            </a:r>
            <a:r>
              <a:rPr lang="en-AU" dirty="0" smtClean="0"/>
              <a:t>. The records management officials are appropriately trained and provided with professional development opportunities in the National RIM policy including proper Records Management procedures, proper incentives are in place.</a:t>
            </a:r>
          </a:p>
          <a:p>
            <a:pPr marL="0" indent="0">
              <a:buNone/>
            </a:pPr>
            <a:r>
              <a:rPr lang="en-AU" b="1" dirty="0" smtClean="0"/>
              <a:t>Activities</a:t>
            </a:r>
          </a:p>
          <a:p>
            <a:r>
              <a:rPr lang="en-AU" dirty="0" smtClean="0"/>
              <a:t>Development of RIM training module</a:t>
            </a:r>
          </a:p>
          <a:p>
            <a:r>
              <a:rPr lang="en-AU" dirty="0" smtClean="0"/>
              <a:t>Ensure that </a:t>
            </a:r>
            <a:r>
              <a:rPr lang="en-AU" b="1" dirty="0" smtClean="0"/>
              <a:t>RIM training </a:t>
            </a:r>
            <a:r>
              <a:rPr lang="en-AU" dirty="0" smtClean="0"/>
              <a:t>is provided by VIPAM</a:t>
            </a:r>
          </a:p>
          <a:p>
            <a:r>
              <a:rPr lang="en-AU" dirty="0" smtClean="0"/>
              <a:t>Develop a “Training of trainers” activity to enable RIM officers to conduct training in their own organisations as required</a:t>
            </a:r>
          </a:p>
          <a:p>
            <a:r>
              <a:rPr lang="en-AU" dirty="0" smtClean="0"/>
              <a:t>Completion of RIM training established as a performance indicator for public officers</a:t>
            </a:r>
          </a:p>
          <a:p>
            <a:r>
              <a:rPr lang="en-AU" dirty="0" smtClean="0"/>
              <a:t>National Archives, RTI Unit and other regional/international bodies provide training and refresher courses on Records and Information Management</a:t>
            </a:r>
          </a:p>
          <a:p>
            <a:endParaRPr lang="en-AU" dirty="0" smtClean="0"/>
          </a:p>
        </p:txBody>
      </p:sp>
      <p:sp>
        <p:nvSpPr>
          <p:cNvPr id="2" name="Title 1"/>
          <p:cNvSpPr>
            <a:spLocks noGrp="1"/>
          </p:cNvSpPr>
          <p:nvPr>
            <p:ph type="title"/>
          </p:nvPr>
        </p:nvSpPr>
        <p:spPr/>
        <p:txBody>
          <a:bodyPr/>
          <a:lstStyle/>
          <a:p>
            <a:r>
              <a:rPr lang="en-AU" dirty="0" smtClean="0"/>
              <a:t>PROFESSIONAL DEVELOPMENT</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317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581150"/>
            <a:ext cx="8134350" cy="3200400"/>
          </a:xfrm>
        </p:spPr>
        <p:txBody>
          <a:bodyPr>
            <a:normAutofit fontScale="62500" lnSpcReduction="20000"/>
          </a:bodyPr>
          <a:lstStyle/>
          <a:p>
            <a:pPr marL="0" indent="0">
              <a:buNone/>
            </a:pPr>
            <a:r>
              <a:rPr lang="en-AU" b="1" dirty="0" smtClean="0"/>
              <a:t>Objectives</a:t>
            </a:r>
          </a:p>
          <a:p>
            <a:r>
              <a:rPr lang="en-AU" dirty="0" smtClean="0"/>
              <a:t>Development of a </a:t>
            </a:r>
            <a:r>
              <a:rPr lang="en-AU" b="1" dirty="0" smtClean="0"/>
              <a:t>National Document Management system </a:t>
            </a:r>
            <a:r>
              <a:rPr lang="en-AU" dirty="0" smtClean="0"/>
              <a:t>to organise and keep government records</a:t>
            </a:r>
          </a:p>
          <a:p>
            <a:r>
              <a:rPr lang="en-AU" b="1" dirty="0" smtClean="0"/>
              <a:t>Digitising</a:t>
            </a:r>
            <a:r>
              <a:rPr lang="en-AU" dirty="0" smtClean="0"/>
              <a:t> of government records</a:t>
            </a:r>
          </a:p>
          <a:p>
            <a:r>
              <a:rPr lang="en-AU" b="1" dirty="0" smtClean="0"/>
              <a:t>Storage and dissemination </a:t>
            </a:r>
            <a:r>
              <a:rPr lang="en-AU" dirty="0" smtClean="0"/>
              <a:t>of government records through </a:t>
            </a:r>
            <a:r>
              <a:rPr lang="en-AU" b="1" dirty="0" smtClean="0"/>
              <a:t>electronic formats</a:t>
            </a:r>
          </a:p>
          <a:p>
            <a:r>
              <a:rPr lang="en-AU" dirty="0" smtClean="0"/>
              <a:t>Security of electronic records created and stored by government agencies</a:t>
            </a:r>
          </a:p>
          <a:p>
            <a:pPr marL="0" indent="0">
              <a:buNone/>
            </a:pPr>
            <a:r>
              <a:rPr lang="en-AU" b="1" dirty="0" smtClean="0"/>
              <a:t>Activities</a:t>
            </a:r>
          </a:p>
          <a:p>
            <a:r>
              <a:rPr lang="en-AU" dirty="0" smtClean="0"/>
              <a:t>The National “ICT for All” policy, and the implementation activities to be carried out in line with an electronic records formation, security and validity of government electronic records</a:t>
            </a:r>
          </a:p>
          <a:p>
            <a:r>
              <a:rPr lang="en-AU" dirty="0" smtClean="0"/>
              <a:t>Implementation of the ICT policy, including provision of access to training and human resource development for RIM officers</a:t>
            </a:r>
          </a:p>
          <a:p>
            <a:r>
              <a:rPr lang="en-AU" dirty="0" smtClean="0"/>
              <a:t>ICT policy and its implementation reviewed periodically to ensure that government agencies, relevant private entities and private entities have adequate access to ICT facilities.</a:t>
            </a:r>
            <a:endParaRPr lang="en-AU" dirty="0"/>
          </a:p>
        </p:txBody>
      </p:sp>
      <p:sp>
        <p:nvSpPr>
          <p:cNvPr id="2" name="Title 1"/>
          <p:cNvSpPr>
            <a:spLocks noGrp="1"/>
          </p:cNvSpPr>
          <p:nvPr>
            <p:ph type="title"/>
          </p:nvPr>
        </p:nvSpPr>
        <p:spPr/>
        <p:txBody>
          <a:bodyPr/>
          <a:lstStyle/>
          <a:p>
            <a:r>
              <a:rPr lang="en-AU" dirty="0" smtClean="0"/>
              <a:t>INFRASTRUCTURE</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81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924800" cy="3655314"/>
          </a:xfrm>
        </p:spPr>
        <p:txBody>
          <a:bodyPr>
            <a:normAutofit fontScale="85000" lnSpcReduction="20000"/>
          </a:bodyPr>
          <a:lstStyle/>
          <a:p>
            <a:pPr marL="0" indent="0">
              <a:buNone/>
            </a:pPr>
            <a:r>
              <a:rPr lang="en-AU" b="1" dirty="0" smtClean="0"/>
              <a:t>Objectives </a:t>
            </a:r>
          </a:p>
          <a:p>
            <a:r>
              <a:rPr lang="en-AU" dirty="0" smtClean="0"/>
              <a:t>To enable the success of the RIM regime by ensuring that implementation </a:t>
            </a:r>
            <a:r>
              <a:rPr lang="en-AU" b="1" dirty="0" smtClean="0"/>
              <a:t>activities are adequately </a:t>
            </a:r>
            <a:r>
              <a:rPr lang="en-AU" b="1" dirty="0" smtClean="0"/>
              <a:t>resourced </a:t>
            </a:r>
            <a:r>
              <a:rPr lang="en-AU" dirty="0" smtClean="0"/>
              <a:t>and </a:t>
            </a:r>
            <a:r>
              <a:rPr lang="en-AU" b="1" dirty="0" smtClean="0"/>
              <a:t>adequate financial</a:t>
            </a:r>
            <a:r>
              <a:rPr lang="en-AU" dirty="0" smtClean="0"/>
              <a:t> and </a:t>
            </a:r>
            <a:r>
              <a:rPr lang="en-AU" b="1" dirty="0" smtClean="0"/>
              <a:t>human resources </a:t>
            </a:r>
            <a:r>
              <a:rPr lang="en-AU" dirty="0" smtClean="0"/>
              <a:t>are provided by the government and to seek the support of development partners where extra budgetary assistance, in these respects, is required.</a:t>
            </a:r>
          </a:p>
          <a:p>
            <a:pPr marL="0" indent="0">
              <a:buNone/>
            </a:pPr>
            <a:r>
              <a:rPr lang="en-AU" b="1" dirty="0" smtClean="0"/>
              <a:t>Activities</a:t>
            </a:r>
          </a:p>
          <a:p>
            <a:r>
              <a:rPr lang="en-AU" dirty="0" smtClean="0"/>
              <a:t>Ensure </a:t>
            </a:r>
            <a:r>
              <a:rPr lang="en-AU" b="1" dirty="0" smtClean="0"/>
              <a:t>funding support </a:t>
            </a:r>
            <a:r>
              <a:rPr lang="en-AU" dirty="0" smtClean="0"/>
              <a:t>for government agencies to appoint RIM officers</a:t>
            </a:r>
          </a:p>
          <a:p>
            <a:r>
              <a:rPr lang="en-AU" dirty="0" smtClean="0"/>
              <a:t>The provision of </a:t>
            </a:r>
            <a:r>
              <a:rPr lang="en-AU" b="1" dirty="0" smtClean="0"/>
              <a:t>financial support for training activities</a:t>
            </a:r>
            <a:r>
              <a:rPr lang="en-AU" dirty="0" smtClean="0"/>
              <a:t> of RIM officers and other relevant public officers</a:t>
            </a:r>
          </a:p>
          <a:p>
            <a:r>
              <a:rPr lang="en-AU" dirty="0" smtClean="0"/>
              <a:t>Ensure the provision of </a:t>
            </a:r>
            <a:r>
              <a:rPr lang="en-AU" b="1" dirty="0" smtClean="0"/>
              <a:t>financial support </a:t>
            </a:r>
            <a:r>
              <a:rPr lang="en-AU" dirty="0" smtClean="0"/>
              <a:t>for the development of government </a:t>
            </a:r>
            <a:r>
              <a:rPr lang="en-AU" b="1" dirty="0" smtClean="0"/>
              <a:t>RIM educational materials and activities</a:t>
            </a:r>
          </a:p>
          <a:p>
            <a:endParaRPr lang="en-AU" dirty="0"/>
          </a:p>
        </p:txBody>
      </p:sp>
      <p:sp>
        <p:nvSpPr>
          <p:cNvPr id="2" name="Title 1"/>
          <p:cNvSpPr>
            <a:spLocks noGrp="1"/>
          </p:cNvSpPr>
          <p:nvPr>
            <p:ph type="title"/>
          </p:nvPr>
        </p:nvSpPr>
        <p:spPr/>
        <p:txBody>
          <a:bodyPr/>
          <a:lstStyle/>
          <a:p>
            <a:r>
              <a:rPr lang="en-AU" dirty="0" smtClean="0"/>
              <a:t>RESOURCES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913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62150"/>
            <a:ext cx="7924800" cy="2893314"/>
          </a:xfrm>
        </p:spPr>
        <p:txBody>
          <a:bodyPr/>
          <a:lstStyle/>
          <a:p>
            <a:pPr marL="0" indent="0">
              <a:buNone/>
            </a:pPr>
            <a:r>
              <a:rPr lang="en-AU" dirty="0" smtClean="0"/>
              <a:t>The National Records and Information Management Policy has been approved by the </a:t>
            </a:r>
            <a:r>
              <a:rPr lang="en-AU" b="1" dirty="0" smtClean="0"/>
              <a:t>Council of Ministers on Friday 25</a:t>
            </a:r>
            <a:r>
              <a:rPr lang="en-AU" b="1" baseline="30000" dirty="0" smtClean="0"/>
              <a:t>th</a:t>
            </a:r>
            <a:r>
              <a:rPr lang="en-AU" b="1" dirty="0" smtClean="0"/>
              <a:t> May 2018.</a:t>
            </a:r>
            <a:endParaRPr lang="en-AU" b="1" dirty="0"/>
          </a:p>
        </p:txBody>
      </p:sp>
      <p:sp>
        <p:nvSpPr>
          <p:cNvPr id="7" name="Title 6"/>
          <p:cNvSpPr>
            <a:spLocks noGrp="1"/>
          </p:cNvSpPr>
          <p:nvPr>
            <p:ph type="title"/>
          </p:nvPr>
        </p:nvSpPr>
        <p:spPr/>
        <p:txBody>
          <a:bodyPr/>
          <a:lstStyle/>
          <a:p>
            <a:r>
              <a:rPr lang="en-AU" dirty="0" smtClean="0"/>
              <a:t>AUTHORITY</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37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93" y="1352550"/>
            <a:ext cx="8338471" cy="2114550"/>
          </a:xfrm>
        </p:spPr>
        <p:txBody>
          <a:bodyPr>
            <a:normAutofit/>
          </a:bodyPr>
          <a:lstStyle/>
          <a:p>
            <a:pPr algn="ctr"/>
            <a:r>
              <a:rPr lang="en-AU" dirty="0" smtClean="0">
                <a:solidFill>
                  <a:schemeClr val="accent2"/>
                </a:solidFill>
              </a:rPr>
              <a:t>THANK YOU FOR YOUR PATIENCE!</a:t>
            </a:r>
            <a:br>
              <a:rPr lang="en-AU" dirty="0" smtClean="0">
                <a:solidFill>
                  <a:schemeClr val="accent2"/>
                </a:solidFill>
              </a:rPr>
            </a:br>
            <a:r>
              <a:rPr lang="en-AU" dirty="0" smtClean="0">
                <a:solidFill>
                  <a:schemeClr val="accent2"/>
                </a:solidFill>
              </a:rPr>
              <a:t>Any questions?</a:t>
            </a:r>
            <a:endParaRPr lang="en-AU" dirty="0">
              <a:solidFill>
                <a:schemeClr val="accent2"/>
              </a:solidFill>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91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9712" b="93627" l="6375" r="94750">
                        <a14:foregroundMark x1="30750" y1="46586" x2="30750" y2="46586"/>
                        <a14:foregroundMark x1="37250" y1="64947" x2="37250" y2="64947"/>
                        <a14:foregroundMark x1="51875" y1="85584" x2="51875" y2="85584"/>
                        <a14:foregroundMark x1="63500" y1="86495" x2="63500" y2="86495"/>
                        <a14:foregroundMark x1="36875" y1="81942" x2="36875" y2="81942"/>
                        <a14:foregroundMark x1="60875" y1="93930" x2="60875" y2="93930"/>
                        <a14:foregroundMark x1="73500" y1="35357" x2="73500" y2="35357"/>
                        <a14:foregroundMark x1="36500" y1="38695" x2="36500" y2="38695"/>
                        <a14:foregroundMark x1="92250" y1="47800" x2="92250" y2="47800"/>
                        <a14:foregroundMark x1="94750" y1="63278" x2="94750" y2="63278"/>
                        <a14:foregroundMark x1="6375" y1="63278" x2="6375" y2="63278"/>
                        <a14:foregroundMark x1="84750" y1="33384" x2="84750" y2="33384"/>
                      </a14:backgroundRemoval>
                    </a14:imgEffect>
                  </a14:imgLayer>
                </a14:imgProps>
              </a:ext>
              <a:ext uri="{28A0092B-C50C-407E-A947-70E740481C1C}">
                <a14:useLocalDpi xmlns:a14="http://schemas.microsoft.com/office/drawing/2010/main" val="0"/>
              </a:ext>
            </a:extLst>
          </a:blip>
          <a:stretch>
            <a:fillRect/>
          </a:stretch>
        </p:blipFill>
        <p:spPr>
          <a:xfrm>
            <a:off x="2133600" y="971550"/>
            <a:ext cx="4800600" cy="3954495"/>
          </a:xfrm>
        </p:spPr>
      </p:pic>
      <p:sp>
        <p:nvSpPr>
          <p:cNvPr id="3" name="Title 2"/>
          <p:cNvSpPr>
            <a:spLocks noGrp="1"/>
          </p:cNvSpPr>
          <p:nvPr>
            <p:ph type="title"/>
          </p:nvPr>
        </p:nvSpPr>
        <p:spPr/>
        <p:txBody>
          <a:bodyPr/>
          <a:lstStyle/>
          <a:p>
            <a:r>
              <a:rPr lang="en-AU" dirty="0" smtClean="0"/>
              <a:t>Coffee Break!!</a:t>
            </a:r>
            <a:endParaRPr lang="en-AU" dirty="0"/>
          </a:p>
        </p:txBody>
      </p:sp>
    </p:spTree>
    <p:extLst>
      <p:ext uri="{BB962C8B-B14F-4D97-AF65-F5344CB8AC3E}">
        <p14:creationId xmlns:p14="http://schemas.microsoft.com/office/powerpoint/2010/main" val="3862282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9114" y="1352550"/>
            <a:ext cx="7772400" cy="2057400"/>
          </a:xfrm>
        </p:spPr>
        <p:txBody>
          <a:bodyPr>
            <a:normAutofit fontScale="90000"/>
          </a:bodyPr>
          <a:lstStyle/>
          <a:p>
            <a:r>
              <a:rPr lang="en-AU" dirty="0" smtClean="0"/>
              <a:t>CODE OF PRACTICE ON RECORDS AND INFORMATION MANAGEMENT</a:t>
            </a:r>
            <a:endParaRPr lang="en-AU" dirty="0"/>
          </a:p>
        </p:txBody>
      </p:sp>
      <p:sp>
        <p:nvSpPr>
          <p:cNvPr id="6" name="Text Placeholder 5"/>
          <p:cNvSpPr>
            <a:spLocks noGrp="1"/>
          </p:cNvSpPr>
          <p:nvPr>
            <p:ph type="body" idx="1"/>
          </p:nvPr>
        </p:nvSpPr>
        <p:spPr>
          <a:xfrm>
            <a:off x="1524000" y="438150"/>
            <a:ext cx="6417734" cy="704851"/>
          </a:xfrm>
        </p:spPr>
        <p:txBody>
          <a:bodyPr/>
          <a:lstStyle/>
          <a:p>
            <a:r>
              <a:rPr lang="en-AU" dirty="0" smtClean="0"/>
              <a:t>Information for public officials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360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785263"/>
              </p:ext>
            </p:extLst>
          </p:nvPr>
        </p:nvGraphicFramePr>
        <p:xfrm>
          <a:off x="871538" y="2006600"/>
          <a:ext cx="7408862" cy="258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marL="514350" indent="-514350">
              <a:buFont typeface="+mj-lt"/>
              <a:buAutoNum type="arabicPeriod"/>
            </a:pPr>
            <a:r>
              <a:rPr lang="en-AU" b="1" dirty="0" smtClean="0"/>
              <a:t>CREATION OF RECORDS</a:t>
            </a:r>
            <a:endParaRPr lang="en-AU" b="1" dirty="0"/>
          </a:p>
        </p:txBody>
      </p:sp>
      <p:pic>
        <p:nvPicPr>
          <p:cNvPr id="5"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2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3161826"/>
              </p:ext>
            </p:extLst>
          </p:nvPr>
        </p:nvGraphicFramePr>
        <p:xfrm>
          <a:off x="3657600" y="1200151"/>
          <a:ext cx="4343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AU" b="1" dirty="0" smtClean="0"/>
              <a:t>CAPACITY CHECKLIST</a:t>
            </a:r>
            <a:endParaRPr lang="en-AU" b="1"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769" r="25089"/>
          <a:stretch/>
        </p:blipFill>
        <p:spPr bwMode="auto">
          <a:xfrm>
            <a:off x="457201" y="1123950"/>
            <a:ext cx="275200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737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690562"/>
          </a:xfrm>
        </p:spPr>
        <p:txBody>
          <a:bodyPr>
            <a:normAutofit fontScale="90000"/>
          </a:bodyPr>
          <a:lstStyle/>
          <a:p>
            <a:pPr marL="514350" indent="-514350">
              <a:buFont typeface="+mj-lt"/>
              <a:buAutoNum type="arabicPeriod" startAt="2"/>
            </a:pPr>
            <a:r>
              <a:rPr lang="en-AU" b="1" dirty="0" smtClean="0"/>
              <a:t>FILING SYSTEMS</a:t>
            </a:r>
            <a:endParaRPr lang="en-AU" b="1" dirty="0"/>
          </a:p>
        </p:txBody>
      </p:sp>
      <p:sp>
        <p:nvSpPr>
          <p:cNvPr id="6" name="Text Placeholder 5"/>
          <p:cNvSpPr>
            <a:spLocks noGrp="1"/>
          </p:cNvSpPr>
          <p:nvPr>
            <p:ph type="body" idx="1"/>
          </p:nvPr>
        </p:nvSpPr>
        <p:spPr>
          <a:xfrm>
            <a:off x="457200" y="971550"/>
            <a:ext cx="7620000" cy="1295400"/>
          </a:xfrm>
          <a:gradFill flip="none" rotWithShape="1">
            <a:gsLst>
              <a:gs pos="0">
                <a:srgbClr val="0098DA">
                  <a:shade val="30000"/>
                  <a:satMod val="115000"/>
                </a:srgbClr>
              </a:gs>
              <a:gs pos="50000">
                <a:srgbClr val="0098DA">
                  <a:shade val="67500"/>
                  <a:satMod val="115000"/>
                </a:srgbClr>
              </a:gs>
              <a:gs pos="100000">
                <a:srgbClr val="0098DA">
                  <a:shade val="100000"/>
                  <a:satMod val="115000"/>
                </a:srgbClr>
              </a:gs>
            </a:gsLst>
            <a:lin ang="10800000" scaled="1"/>
            <a:tileRect/>
          </a:gradFill>
        </p:spPr>
        <p:txBody>
          <a:bodyPr/>
          <a:lstStyle/>
          <a:p>
            <a:r>
              <a:rPr lang="en-AU" dirty="0"/>
              <a:t>A recordkeeping system is a tool to manage records.</a:t>
            </a:r>
          </a:p>
          <a:p>
            <a:r>
              <a:rPr lang="en-AU" dirty="0"/>
              <a:t>A record keeping system should have the following characteristics:</a:t>
            </a:r>
          </a:p>
          <a:p>
            <a:endParaRPr lang="en-AU"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794166797"/>
              </p:ext>
            </p:extLst>
          </p:nvPr>
        </p:nvGraphicFramePr>
        <p:xfrm>
          <a:off x="457200" y="2266950"/>
          <a:ext cx="7467600" cy="25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696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8" y="1733550"/>
            <a:ext cx="7408333" cy="2861072"/>
          </a:xfrm>
        </p:spPr>
        <p:txBody>
          <a:bodyPr>
            <a:normAutofit fontScale="92500" lnSpcReduction="10000"/>
          </a:bodyPr>
          <a:lstStyle/>
          <a:p>
            <a:r>
              <a:rPr lang="en-AU" dirty="0" smtClean="0"/>
              <a:t>Know what records your agency holds and where they are.</a:t>
            </a:r>
          </a:p>
          <a:p>
            <a:r>
              <a:rPr lang="en-AU" dirty="0" smtClean="0"/>
              <a:t>Decide which format to store electronic records and manual records. </a:t>
            </a:r>
          </a:p>
          <a:p>
            <a:r>
              <a:rPr lang="en-AU" dirty="0" smtClean="0"/>
              <a:t>Special care and monitoring is recommended in the case of vulnerable and sensitive material and paper files. </a:t>
            </a:r>
          </a:p>
          <a:p>
            <a:r>
              <a:rPr lang="en-AU" dirty="0" smtClean="0"/>
              <a:t>Consider keeping back up copies.</a:t>
            </a:r>
          </a:p>
          <a:p>
            <a:r>
              <a:rPr lang="en-AU" dirty="0" smtClean="0"/>
              <a:t>All information held by the government is treated the same for purposes of RTI.</a:t>
            </a:r>
            <a:endParaRPr lang="en-AU" dirty="0"/>
          </a:p>
        </p:txBody>
      </p:sp>
      <p:sp>
        <p:nvSpPr>
          <p:cNvPr id="2" name="Title 1"/>
          <p:cNvSpPr>
            <a:spLocks noGrp="1"/>
          </p:cNvSpPr>
          <p:nvPr>
            <p:ph type="title"/>
          </p:nvPr>
        </p:nvSpPr>
        <p:spPr/>
        <p:txBody>
          <a:bodyPr>
            <a:normAutofit/>
          </a:bodyPr>
          <a:lstStyle/>
          <a:p>
            <a:pPr marL="514350" indent="-514350">
              <a:buFont typeface="+mj-lt"/>
              <a:buAutoNum type="arabicPeriod" startAt="3"/>
            </a:pPr>
            <a:r>
              <a:rPr lang="en-AU" sz="3200" b="1" dirty="0" smtClean="0"/>
              <a:t>Storage and maintenance</a:t>
            </a:r>
            <a:endParaRPr lang="en-AU" sz="3200" b="1"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34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657350"/>
            <a:ext cx="8134350" cy="3352800"/>
          </a:xfrm>
        </p:spPr>
        <p:txBody>
          <a:bodyPr>
            <a:normAutofit/>
          </a:bodyPr>
          <a:lstStyle/>
          <a:p>
            <a:r>
              <a:rPr lang="en-AU" dirty="0" smtClean="0"/>
              <a:t>Government agencies and relevant private entities should have an information security policy in place to comply with Code of practice on records and information management</a:t>
            </a:r>
          </a:p>
          <a:p>
            <a:r>
              <a:rPr lang="en-AU" dirty="0" smtClean="0"/>
              <a:t>Restrict access where necessary especially to personal data or confidential information.</a:t>
            </a:r>
          </a:p>
          <a:p>
            <a:r>
              <a:rPr lang="en-AU" dirty="0" smtClean="0"/>
              <a:t>Keep record of who has accessed the records and when records have been transferred to another location to enable access to the records.</a:t>
            </a:r>
            <a:endParaRPr lang="en-AU" dirty="0"/>
          </a:p>
        </p:txBody>
      </p:sp>
      <p:sp>
        <p:nvSpPr>
          <p:cNvPr id="2" name="Title 1"/>
          <p:cNvSpPr>
            <a:spLocks noGrp="1"/>
          </p:cNvSpPr>
          <p:nvPr>
            <p:ph type="title"/>
          </p:nvPr>
        </p:nvSpPr>
        <p:spPr/>
        <p:txBody>
          <a:bodyPr>
            <a:normAutofit/>
          </a:bodyPr>
          <a:lstStyle/>
          <a:p>
            <a:pPr marL="514350" indent="-514350">
              <a:buFont typeface="+mj-lt"/>
              <a:buAutoNum type="arabicPeriod" startAt="4"/>
            </a:pPr>
            <a:r>
              <a:rPr lang="en-AU" sz="3200" b="1" dirty="0" smtClean="0"/>
              <a:t>Security and access</a:t>
            </a:r>
            <a:endParaRPr lang="en-AU" sz="3200" b="1"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454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62150"/>
            <a:ext cx="7924800" cy="2632472"/>
          </a:xfrm>
        </p:spPr>
        <p:txBody>
          <a:bodyPr/>
          <a:lstStyle/>
          <a:p>
            <a:r>
              <a:rPr lang="en-AU" dirty="0"/>
              <a:t>All government agencies and relevant private </a:t>
            </a:r>
            <a:r>
              <a:rPr lang="en-AU" dirty="0" smtClean="0"/>
              <a:t>entities </a:t>
            </a:r>
            <a:r>
              <a:rPr lang="en-AU" dirty="0"/>
              <a:t>note the </a:t>
            </a:r>
            <a:r>
              <a:rPr lang="en-AU" dirty="0" smtClean="0"/>
              <a:t>National </a:t>
            </a:r>
            <a:r>
              <a:rPr lang="en-AU" dirty="0"/>
              <a:t>Records and </a:t>
            </a:r>
            <a:r>
              <a:rPr lang="en-AU" dirty="0" smtClean="0"/>
              <a:t>Information</a:t>
            </a:r>
            <a:r>
              <a:rPr lang="en-AU" dirty="0"/>
              <a:t> </a:t>
            </a:r>
            <a:r>
              <a:rPr lang="en-AU" dirty="0" smtClean="0"/>
              <a:t>Management </a:t>
            </a:r>
            <a:r>
              <a:rPr lang="en-AU" dirty="0"/>
              <a:t>Plan and their </a:t>
            </a:r>
            <a:r>
              <a:rPr lang="en-AU" dirty="0" smtClean="0"/>
              <a:t>responsibilities </a:t>
            </a:r>
            <a:r>
              <a:rPr lang="en-AU" dirty="0"/>
              <a:t>as outlined in the </a:t>
            </a:r>
            <a:r>
              <a:rPr lang="en-AU" dirty="0" smtClean="0"/>
              <a:t>National </a:t>
            </a:r>
            <a:r>
              <a:rPr lang="en-AU" dirty="0"/>
              <a:t>Policy.</a:t>
            </a:r>
          </a:p>
        </p:txBody>
      </p:sp>
      <p:sp>
        <p:nvSpPr>
          <p:cNvPr id="2" name="Title 1"/>
          <p:cNvSpPr>
            <a:spLocks noGrp="1"/>
          </p:cNvSpPr>
          <p:nvPr>
            <p:ph type="title"/>
          </p:nvPr>
        </p:nvSpPr>
        <p:spPr/>
        <p:txBody>
          <a:bodyPr/>
          <a:lstStyle/>
          <a:p>
            <a:pPr marL="514350" indent="-514350">
              <a:buFont typeface="+mj-lt"/>
              <a:buAutoNum type="arabicPeriod" startAt="5"/>
            </a:pPr>
            <a:r>
              <a:rPr lang="en-AU" b="1" dirty="0" smtClean="0"/>
              <a:t>Management of records</a:t>
            </a:r>
            <a:endParaRPr lang="en-AU" b="1"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00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924800" cy="3655314"/>
          </a:xfrm>
        </p:spPr>
        <p:txBody>
          <a:bodyPr/>
          <a:lstStyle/>
          <a:p>
            <a:r>
              <a:rPr lang="en-AU" dirty="0" smtClean="0"/>
              <a:t>Undertake compliance monitoring to ensure that the records management processes and controls are being implemented</a:t>
            </a:r>
          </a:p>
          <a:p>
            <a:r>
              <a:rPr lang="en-AU" dirty="0" smtClean="0"/>
              <a:t>Consider arrangements to deal with loss or unauthorized destruction of records.</a:t>
            </a:r>
          </a:p>
          <a:p>
            <a:r>
              <a:rPr lang="en-AU" dirty="0" smtClean="0"/>
              <a:t>Progress on records management activities should be provided in the RTI Officers report to the RTI Unit on a monthly basis.</a:t>
            </a:r>
            <a:endParaRPr lang="en-AU" dirty="0"/>
          </a:p>
        </p:txBody>
      </p:sp>
      <p:sp>
        <p:nvSpPr>
          <p:cNvPr id="2" name="Title 1"/>
          <p:cNvSpPr>
            <a:spLocks noGrp="1"/>
          </p:cNvSpPr>
          <p:nvPr>
            <p:ph type="title"/>
          </p:nvPr>
        </p:nvSpPr>
        <p:spPr/>
        <p:txBody>
          <a:bodyPr>
            <a:normAutofit/>
          </a:bodyPr>
          <a:lstStyle/>
          <a:p>
            <a:pPr marL="514350" indent="-514350">
              <a:buFont typeface="+mj-lt"/>
              <a:buAutoNum type="arabicPeriod" startAt="6"/>
            </a:pPr>
            <a:r>
              <a:rPr lang="en-AU" sz="3200" b="1" dirty="0" smtClean="0"/>
              <a:t>Monitoring and evaluation</a:t>
            </a:r>
            <a:endParaRPr lang="en-AU" sz="3200" b="1"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71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09750"/>
            <a:ext cx="7408333" cy="2588022"/>
          </a:xfrm>
        </p:spPr>
        <p:txBody>
          <a:bodyPr/>
          <a:lstStyle/>
          <a:p>
            <a:r>
              <a:rPr lang="en-AU" dirty="0" smtClean="0"/>
              <a:t>Regular training of government officials on records management requirements and practices</a:t>
            </a:r>
          </a:p>
          <a:p>
            <a:r>
              <a:rPr lang="en-AU" dirty="0" smtClean="0"/>
              <a:t>Records officers must receive training on records management concepts, principles and practices</a:t>
            </a:r>
          </a:p>
          <a:p>
            <a:r>
              <a:rPr lang="en-AU" dirty="0" smtClean="0"/>
              <a:t>Records management training should be provided to staff at the appropriate timing to facilitate their work.</a:t>
            </a:r>
            <a:endParaRPr lang="en-AU" dirty="0"/>
          </a:p>
        </p:txBody>
      </p:sp>
      <p:sp>
        <p:nvSpPr>
          <p:cNvPr id="2" name="Title 1"/>
          <p:cNvSpPr>
            <a:spLocks noGrp="1"/>
          </p:cNvSpPr>
          <p:nvPr>
            <p:ph type="title"/>
          </p:nvPr>
        </p:nvSpPr>
        <p:spPr/>
        <p:txBody>
          <a:bodyPr>
            <a:normAutofit/>
          </a:bodyPr>
          <a:lstStyle/>
          <a:p>
            <a:pPr marL="514350" indent="-514350">
              <a:buFont typeface="+mj-lt"/>
              <a:buAutoNum type="arabicPeriod" startAt="7"/>
            </a:pPr>
            <a:r>
              <a:rPr lang="en-AU" sz="3200" b="1" dirty="0" smtClean="0"/>
              <a:t>Records management training</a:t>
            </a:r>
            <a:endParaRPr lang="en-AU" sz="3200" b="1"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527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33550"/>
            <a:ext cx="8077200" cy="3121914"/>
          </a:xfrm>
        </p:spPr>
        <p:txBody>
          <a:bodyPr/>
          <a:lstStyle/>
          <a:p>
            <a:pPr marL="0" indent="0" algn="just">
              <a:buNone/>
            </a:pPr>
            <a:r>
              <a:rPr lang="en-AU" dirty="0"/>
              <a:t>Government agencies and relevant private </a:t>
            </a:r>
            <a:r>
              <a:rPr lang="en-AU" dirty="0" smtClean="0"/>
              <a:t>entities </a:t>
            </a:r>
            <a:r>
              <a:rPr lang="en-AU" dirty="0"/>
              <a:t>should define how long they need to keep </a:t>
            </a:r>
            <a:r>
              <a:rPr lang="en-AU" dirty="0" smtClean="0"/>
              <a:t>particular</a:t>
            </a:r>
            <a:r>
              <a:rPr lang="en-AU" dirty="0"/>
              <a:t> </a:t>
            </a:r>
            <a:r>
              <a:rPr lang="en-AU" dirty="0" smtClean="0"/>
              <a:t>records</a:t>
            </a:r>
            <a:r>
              <a:rPr lang="en-AU" dirty="0"/>
              <a:t>, should dispose of them when they are no longer needed and should be able to explain </a:t>
            </a:r>
            <a:r>
              <a:rPr lang="en-AU" dirty="0" smtClean="0"/>
              <a:t>why records </a:t>
            </a:r>
            <a:r>
              <a:rPr lang="en-AU" dirty="0"/>
              <a:t>are no longer held.</a:t>
            </a:r>
          </a:p>
        </p:txBody>
      </p:sp>
      <p:sp>
        <p:nvSpPr>
          <p:cNvPr id="2" name="Title 1"/>
          <p:cNvSpPr>
            <a:spLocks noGrp="1"/>
          </p:cNvSpPr>
          <p:nvPr>
            <p:ph type="title"/>
          </p:nvPr>
        </p:nvSpPr>
        <p:spPr/>
        <p:txBody>
          <a:bodyPr>
            <a:normAutofit/>
          </a:bodyPr>
          <a:lstStyle/>
          <a:p>
            <a:pPr marL="514350" indent="-514350">
              <a:buFont typeface="+mj-lt"/>
              <a:buAutoNum type="arabicPeriod" startAt="8"/>
            </a:pPr>
            <a:r>
              <a:rPr lang="en-AU" sz="3200" b="1" dirty="0" smtClean="0"/>
              <a:t>Disposal of records</a:t>
            </a:r>
            <a:endParaRPr lang="en-AU" sz="3200" b="1"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06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The decision as to whether the record should be destroyed or transferred to the National Archives.</a:t>
            </a:r>
            <a:endParaRPr lang="en-AU" dirty="0"/>
          </a:p>
        </p:txBody>
      </p:sp>
      <p:sp>
        <p:nvSpPr>
          <p:cNvPr id="2" name="Title 1"/>
          <p:cNvSpPr>
            <a:spLocks noGrp="1"/>
          </p:cNvSpPr>
          <p:nvPr>
            <p:ph type="title"/>
          </p:nvPr>
        </p:nvSpPr>
        <p:spPr/>
        <p:txBody>
          <a:bodyPr/>
          <a:lstStyle/>
          <a:p>
            <a:r>
              <a:rPr lang="en-AU" dirty="0" smtClean="0"/>
              <a:t>What is disposal?</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464979"/>
            <a:ext cx="2999684" cy="2249763"/>
          </a:xfrm>
          <a:prstGeom prst="rect">
            <a:avLst/>
          </a:prstGeom>
        </p:spPr>
      </p:pic>
      <p:pic>
        <p:nvPicPr>
          <p:cNvPr id="1026" name="Picture 2" descr="C:\Users\navitij\AppData\Local\Microsoft\Windows\Temporary Internet Files\Content.IE5\XFQQAK70\question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157401"/>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vitij\AppData\Local\Microsoft\Windows\Temporary Internet Files\Content.IE5\XFQQAK70\paper-shredd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62" y="2464979"/>
            <a:ext cx="2277473" cy="2306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942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848600" cy="3655314"/>
          </a:xfrm>
        </p:spPr>
        <p:txBody>
          <a:bodyPr>
            <a:normAutofit/>
          </a:bodyPr>
          <a:lstStyle/>
          <a:p>
            <a:r>
              <a:rPr lang="en-AU" dirty="0" smtClean="0"/>
              <a:t>Records should be kept as long as they are needed by the government agency or relevant private entity</a:t>
            </a:r>
          </a:p>
          <a:p>
            <a:r>
              <a:rPr lang="en-AU" dirty="0" smtClean="0"/>
              <a:t>Do not keep records after they have ceased to be of use to the government agency or relevant private entity unless:</a:t>
            </a:r>
          </a:p>
          <a:p>
            <a:pPr lvl="1"/>
            <a:r>
              <a:rPr lang="en-AU" dirty="0" smtClean="0"/>
              <a:t>It has outstanding litigation purposes</a:t>
            </a:r>
          </a:p>
          <a:p>
            <a:pPr lvl="1"/>
            <a:r>
              <a:rPr lang="en-AU" dirty="0" smtClean="0"/>
              <a:t>Long term historical value to the agency</a:t>
            </a:r>
          </a:p>
          <a:p>
            <a:pPr lvl="1"/>
            <a:r>
              <a:rPr lang="en-AU" dirty="0" smtClean="0"/>
              <a:t>Contains information recently released in response to a request under RTI.</a:t>
            </a:r>
            <a:endParaRPr lang="en-AU" dirty="0"/>
          </a:p>
        </p:txBody>
      </p:sp>
      <p:sp>
        <p:nvSpPr>
          <p:cNvPr id="2" name="Title 1"/>
          <p:cNvSpPr>
            <a:spLocks noGrp="1"/>
          </p:cNvSpPr>
          <p:nvPr>
            <p:ph type="title"/>
          </p:nvPr>
        </p:nvSpPr>
        <p:spPr/>
        <p:txBody>
          <a:bodyPr/>
          <a:lstStyle/>
          <a:p>
            <a:r>
              <a:rPr lang="en-AU" dirty="0" smtClean="0"/>
              <a:t>General principle</a:t>
            </a:r>
            <a:endParaRPr lang="en-AU"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787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Public archives not to be disposed of without authority of the archivist</a:t>
            </a:r>
            <a:endParaRPr lang="en-AU" dirty="0"/>
          </a:p>
        </p:txBody>
      </p:sp>
      <p:sp>
        <p:nvSpPr>
          <p:cNvPr id="3" name="Content Placeholder 2"/>
          <p:cNvSpPr>
            <a:spLocks noGrp="1"/>
          </p:cNvSpPr>
          <p:nvPr>
            <p:ph sz="half" idx="2"/>
          </p:nvPr>
        </p:nvSpPr>
        <p:spPr>
          <a:xfrm>
            <a:off x="457200" y="1809750"/>
            <a:ext cx="5486400" cy="2971800"/>
          </a:xfrm>
        </p:spPr>
        <p:txBody>
          <a:bodyPr>
            <a:normAutofit/>
          </a:bodyPr>
          <a:lstStyle/>
          <a:p>
            <a:pPr marL="0" indent="0">
              <a:buNone/>
            </a:pPr>
            <a:r>
              <a:rPr lang="en-AU" dirty="0" smtClean="0"/>
              <a:t>No person shall dispose of, or authorize the destruction or other disposal of any public archives without the consent of the Archivist.</a:t>
            </a:r>
          </a:p>
          <a:p>
            <a:endParaRPr lang="en-AU"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77000" y="2114550"/>
            <a:ext cx="1676400" cy="1676400"/>
          </a:xfrm>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78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57350"/>
            <a:ext cx="8153400" cy="3276600"/>
          </a:xfrm>
        </p:spPr>
        <p:txBody>
          <a:bodyPr>
            <a:normAutofit fontScale="77500" lnSpcReduction="20000"/>
          </a:bodyPr>
          <a:lstStyle/>
          <a:p>
            <a:pPr marL="0" indent="0">
              <a:buNone/>
            </a:pPr>
            <a:r>
              <a:rPr lang="en-AU" dirty="0" smtClean="0"/>
              <a:t>At the end of this presentation, you will be able to:</a:t>
            </a:r>
          </a:p>
          <a:p>
            <a:r>
              <a:rPr lang="en-AU" dirty="0" smtClean="0"/>
              <a:t>Define records</a:t>
            </a:r>
          </a:p>
          <a:p>
            <a:r>
              <a:rPr lang="en-AU" dirty="0" smtClean="0"/>
              <a:t>Understand the Vision and Mission of the </a:t>
            </a:r>
            <a:r>
              <a:rPr lang="en-AU" dirty="0"/>
              <a:t>n</a:t>
            </a:r>
            <a:r>
              <a:rPr lang="en-AU" dirty="0" smtClean="0"/>
              <a:t>ational policy on records and information </a:t>
            </a:r>
            <a:r>
              <a:rPr lang="en-AU" dirty="0"/>
              <a:t>m</a:t>
            </a:r>
            <a:r>
              <a:rPr lang="en-AU" dirty="0" smtClean="0"/>
              <a:t>anagement</a:t>
            </a:r>
          </a:p>
          <a:p>
            <a:r>
              <a:rPr lang="en-AU" dirty="0" smtClean="0"/>
              <a:t>Understand the provisions in the national policy on records and information management</a:t>
            </a:r>
          </a:p>
          <a:p>
            <a:r>
              <a:rPr lang="en-AU" dirty="0" smtClean="0"/>
              <a:t>Understand the different responsibilities in the national policy on records and information management</a:t>
            </a:r>
          </a:p>
          <a:p>
            <a:r>
              <a:rPr lang="en-AU" dirty="0" smtClean="0"/>
              <a:t>Understand the objectives and activities in the national policy on records and information management</a:t>
            </a:r>
          </a:p>
          <a:p>
            <a:r>
              <a:rPr lang="en-AU" dirty="0" smtClean="0"/>
              <a:t>Understand the requirements of the Code of practice on records and information management</a:t>
            </a:r>
          </a:p>
          <a:p>
            <a:endParaRPr lang="en-AU" dirty="0" smtClean="0"/>
          </a:p>
          <a:p>
            <a:endParaRPr lang="en-AU" dirty="0" smtClean="0"/>
          </a:p>
          <a:p>
            <a:endParaRPr lang="en-AU" dirty="0"/>
          </a:p>
        </p:txBody>
      </p:sp>
      <p:sp>
        <p:nvSpPr>
          <p:cNvPr id="2" name="Title 1"/>
          <p:cNvSpPr>
            <a:spLocks noGrp="1"/>
          </p:cNvSpPr>
          <p:nvPr>
            <p:ph type="title"/>
          </p:nvPr>
        </p:nvSpPr>
        <p:spPr/>
        <p:txBody>
          <a:bodyPr/>
          <a:lstStyle/>
          <a:p>
            <a:r>
              <a:rPr lang="en-AU" dirty="0" smtClean="0"/>
              <a:t>LEARNING OBJECTIVES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540665"/>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417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55444"/>
            <a:ext cx="8229600" cy="3096234"/>
          </a:xfrm>
        </p:spPr>
        <p:txBody>
          <a:bodyPr>
            <a:noAutofit/>
          </a:bodyPr>
          <a:lstStyle/>
          <a:p>
            <a:pPr marL="0" indent="0">
              <a:buNone/>
            </a:pPr>
            <a:r>
              <a:rPr lang="en-AU" sz="1600" dirty="0"/>
              <a:t>The Archivist may authorize the immediate </a:t>
            </a:r>
            <a:r>
              <a:rPr lang="en-AU" sz="1600" dirty="0" smtClean="0"/>
              <a:t>destruction</a:t>
            </a:r>
            <a:r>
              <a:rPr lang="en-AU" sz="1600" dirty="0"/>
              <a:t>, or the </a:t>
            </a:r>
            <a:r>
              <a:rPr lang="en-AU" sz="1600" dirty="0" smtClean="0"/>
              <a:t>destruction after </a:t>
            </a:r>
            <a:r>
              <a:rPr lang="en-AU" sz="1600" dirty="0"/>
              <a:t>the </a:t>
            </a:r>
            <a:r>
              <a:rPr lang="en-AU" sz="1600" dirty="0" smtClean="0"/>
              <a:t>expiration </a:t>
            </a:r>
            <a:r>
              <a:rPr lang="en-AU" sz="1600" dirty="0"/>
              <a:t>of </a:t>
            </a:r>
            <a:r>
              <a:rPr lang="en-AU" sz="1600" dirty="0" smtClean="0"/>
              <a:t>such specified time </a:t>
            </a:r>
            <a:r>
              <a:rPr lang="en-AU" sz="1600" dirty="0"/>
              <a:t>as may be agreed upon between the Archivist and the head of the Government </a:t>
            </a:r>
            <a:r>
              <a:rPr lang="en-AU" sz="1600" dirty="0" smtClean="0"/>
              <a:t>office concerned</a:t>
            </a:r>
            <a:r>
              <a:rPr lang="en-AU" sz="1600" dirty="0"/>
              <a:t>, of any specified classes of public archives that -</a:t>
            </a:r>
          </a:p>
          <a:p>
            <a:r>
              <a:rPr lang="en-AU" sz="1600" dirty="0"/>
              <a:t>By reason of their number, kind or </a:t>
            </a:r>
            <a:r>
              <a:rPr lang="en-AU" sz="1600" dirty="0" smtClean="0"/>
              <a:t>routine </a:t>
            </a:r>
            <a:r>
              <a:rPr lang="en-AU" sz="1600" dirty="0"/>
              <a:t>nature do not in his opinion possess any enduring value </a:t>
            </a:r>
            <a:r>
              <a:rPr lang="en-AU" sz="1600" dirty="0" smtClean="0"/>
              <a:t>for preservation </a:t>
            </a:r>
            <a:r>
              <a:rPr lang="en-AU" sz="1600" dirty="0"/>
              <a:t>in the </a:t>
            </a:r>
            <a:r>
              <a:rPr lang="en-AU" sz="1600" dirty="0" smtClean="0"/>
              <a:t>National </a:t>
            </a:r>
            <a:r>
              <a:rPr lang="en-AU" sz="1600" dirty="0"/>
              <a:t>Archives as public archives; and</a:t>
            </a:r>
          </a:p>
          <a:p>
            <a:r>
              <a:rPr lang="en-AU" sz="1600" dirty="0"/>
              <a:t>Are not required for reference purposes in any Government office </a:t>
            </a:r>
            <a:r>
              <a:rPr lang="en-AU" sz="1600" dirty="0" smtClean="0"/>
              <a:t>after action </a:t>
            </a:r>
            <a:r>
              <a:rPr lang="en-AU" sz="1600" dirty="0"/>
              <a:t>on them is completed, or</a:t>
            </a:r>
          </a:p>
          <a:p>
            <a:r>
              <a:rPr lang="en-AU" sz="1600" dirty="0" smtClean="0"/>
              <a:t>after </a:t>
            </a:r>
            <a:r>
              <a:rPr lang="en-AU" sz="1600" dirty="0"/>
              <a:t>the </a:t>
            </a:r>
            <a:r>
              <a:rPr lang="en-AU" sz="1600" dirty="0" smtClean="0"/>
              <a:t>expiration </a:t>
            </a:r>
            <a:r>
              <a:rPr lang="en-AU" sz="1600" dirty="0"/>
              <a:t>of such period of years from the date on which </a:t>
            </a:r>
            <a:r>
              <a:rPr lang="en-AU" sz="1600" dirty="0" smtClean="0"/>
              <a:t>action </a:t>
            </a:r>
            <a:r>
              <a:rPr lang="en-AU" sz="1600" dirty="0"/>
              <a:t>on them is completed as may</a:t>
            </a:r>
          </a:p>
          <a:p>
            <a:r>
              <a:rPr lang="en-AU" sz="1600" dirty="0"/>
              <a:t>be agreed upon between </a:t>
            </a:r>
            <a:r>
              <a:rPr lang="en-AU" sz="1600" dirty="0" smtClean="0"/>
              <a:t>the </a:t>
            </a:r>
            <a:r>
              <a:rPr lang="en-AU" sz="1600" dirty="0"/>
              <a:t>Archivist and the head of the Government concerned.</a:t>
            </a:r>
          </a:p>
        </p:txBody>
      </p:sp>
      <p:sp>
        <p:nvSpPr>
          <p:cNvPr id="2" name="Title 1"/>
          <p:cNvSpPr>
            <a:spLocks noGrp="1"/>
          </p:cNvSpPr>
          <p:nvPr>
            <p:ph type="title"/>
          </p:nvPr>
        </p:nvSpPr>
        <p:spPr/>
        <p:txBody>
          <a:bodyPr>
            <a:normAutofit fontScale="90000"/>
          </a:bodyPr>
          <a:lstStyle/>
          <a:p>
            <a:r>
              <a:rPr lang="en-AU" b="1" dirty="0" smtClean="0"/>
              <a:t>Destruction </a:t>
            </a:r>
            <a:r>
              <a:rPr lang="en-AU" b="1" dirty="0"/>
              <a:t>of </a:t>
            </a:r>
            <a:r>
              <a:rPr lang="en-AU" b="1" dirty="0" smtClean="0"/>
              <a:t>Routine </a:t>
            </a:r>
            <a:r>
              <a:rPr lang="en-AU" b="1" dirty="0"/>
              <a:t>Public Archives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973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5950"/>
            <a:ext cx="8001000" cy="2969514"/>
          </a:xfrm>
        </p:spPr>
        <p:txBody>
          <a:bodyPr/>
          <a:lstStyle/>
          <a:p>
            <a:r>
              <a:rPr lang="en-AU" dirty="0"/>
              <a:t>Details of </a:t>
            </a:r>
            <a:r>
              <a:rPr lang="en-AU" dirty="0" smtClean="0"/>
              <a:t>destruction </a:t>
            </a:r>
            <a:r>
              <a:rPr lang="en-AU" dirty="0"/>
              <a:t>of records should be </a:t>
            </a:r>
            <a:r>
              <a:rPr lang="en-AU" dirty="0" smtClean="0"/>
              <a:t>kept</a:t>
            </a:r>
          </a:p>
          <a:p>
            <a:r>
              <a:rPr lang="en-AU" dirty="0" smtClean="0"/>
              <a:t>It should be possible to provide evidence that a records has been destroyed as part of routine records management processes destruction</a:t>
            </a:r>
            <a:endParaRPr lang="en-AU" dirty="0"/>
          </a:p>
        </p:txBody>
      </p:sp>
      <p:sp>
        <p:nvSpPr>
          <p:cNvPr id="2" name="Title 1"/>
          <p:cNvSpPr>
            <a:spLocks noGrp="1"/>
          </p:cNvSpPr>
          <p:nvPr>
            <p:ph type="title"/>
          </p:nvPr>
        </p:nvSpPr>
        <p:spPr/>
        <p:txBody>
          <a:bodyPr>
            <a:normAutofit fontScale="90000"/>
          </a:bodyPr>
          <a:lstStyle/>
          <a:p>
            <a:r>
              <a:rPr lang="en-AU" dirty="0" smtClean="0"/>
              <a:t>DOCUMENTING THE DESTRUCTION OF RECORDS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95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57350"/>
            <a:ext cx="4800600" cy="3198114"/>
          </a:xfrm>
        </p:spPr>
        <p:txBody>
          <a:bodyPr/>
          <a:lstStyle/>
          <a:p>
            <a:r>
              <a:rPr lang="en-AU" i="1" dirty="0"/>
              <a:t>Public archives of Vanuatu which are considered worth permanent </a:t>
            </a:r>
            <a:r>
              <a:rPr lang="en-AU" i="1" dirty="0" smtClean="0"/>
              <a:t>preservation </a:t>
            </a:r>
            <a:r>
              <a:rPr lang="en-AU" i="1" dirty="0"/>
              <a:t>shall be deposited </a:t>
            </a:r>
            <a:r>
              <a:rPr lang="en-AU" i="1" dirty="0" smtClean="0"/>
              <a:t>and preserved </a:t>
            </a:r>
            <a:r>
              <a:rPr lang="en-AU" i="1" dirty="0"/>
              <a:t>in the </a:t>
            </a:r>
            <a:r>
              <a:rPr lang="en-AU" i="1" dirty="0" smtClean="0"/>
              <a:t>National </a:t>
            </a:r>
            <a:r>
              <a:rPr lang="en-AU" i="1" dirty="0"/>
              <a:t>Archives.</a:t>
            </a:r>
            <a:endParaRPr lang="en-AU" dirty="0"/>
          </a:p>
        </p:txBody>
      </p:sp>
      <p:sp>
        <p:nvSpPr>
          <p:cNvPr id="2" name="Title 1"/>
          <p:cNvSpPr>
            <a:spLocks noGrp="1"/>
          </p:cNvSpPr>
          <p:nvPr>
            <p:ph type="title"/>
          </p:nvPr>
        </p:nvSpPr>
        <p:spPr>
          <a:xfrm>
            <a:off x="457200" y="361949"/>
            <a:ext cx="7848600" cy="701279"/>
          </a:xfrm>
        </p:spPr>
        <p:txBody>
          <a:bodyPr>
            <a:normAutofit fontScale="90000"/>
          </a:bodyPr>
          <a:lstStyle/>
          <a:p>
            <a:pPr marL="514350" indent="-514350">
              <a:buFont typeface="+mj-lt"/>
              <a:buAutoNum type="arabicPeriod" startAt="9"/>
            </a:pPr>
            <a:r>
              <a:rPr lang="en-AU" b="1" dirty="0" smtClean="0"/>
              <a:t>TRANSFER OF RECORDS TO NATIONAL ARCHIVES</a:t>
            </a:r>
            <a:endParaRPr lang="en-AU"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120" y="1837664"/>
            <a:ext cx="3835400" cy="2876550"/>
          </a:xfrm>
          <a:prstGeom prst="rect">
            <a:avLst/>
          </a:prstGeom>
          <a:ln>
            <a:noFill/>
          </a:ln>
          <a:effectLst>
            <a:softEdge rad="112500"/>
          </a:effec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025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14" y="1885950"/>
            <a:ext cx="7896886" cy="2708672"/>
          </a:xfrm>
        </p:spPr>
        <p:txBody>
          <a:bodyPr>
            <a:normAutofit fontScale="77500" lnSpcReduction="20000"/>
          </a:bodyPr>
          <a:lstStyle/>
          <a:p>
            <a:r>
              <a:rPr lang="en-AU" dirty="0" smtClean="0"/>
              <a:t>All public records of the age of fifteen years or over (other than those which are under any Act are required to be held in the custody of a specified person or Government office) which in the opinion of the Archivist are of sufficient value to warrant their preservation as –</a:t>
            </a:r>
          </a:p>
          <a:p>
            <a:r>
              <a:rPr lang="en-AU" dirty="0" smtClean="0"/>
              <a:t>Evidence of the organisation, functions and transactions of the Government office in which they were originally made or received; or</a:t>
            </a:r>
          </a:p>
          <a:p>
            <a:r>
              <a:rPr lang="en-AU" dirty="0" smtClean="0"/>
              <a:t>Evidence of public or private personal or property rights or civic rights; or</a:t>
            </a:r>
          </a:p>
          <a:p>
            <a:r>
              <a:rPr lang="en-AU" dirty="0" smtClean="0"/>
              <a:t>Containing historical or general information.</a:t>
            </a:r>
          </a:p>
          <a:p>
            <a:r>
              <a:rPr lang="en-AU" dirty="0" smtClean="0"/>
              <a:t>Shall be transferred to the custody of the Archivist and be deposited in the National Archives.</a:t>
            </a:r>
            <a:endParaRPr lang="en-AU" dirty="0"/>
          </a:p>
        </p:txBody>
      </p:sp>
      <p:sp>
        <p:nvSpPr>
          <p:cNvPr id="2" name="Title 1"/>
          <p:cNvSpPr>
            <a:spLocks noGrp="1"/>
          </p:cNvSpPr>
          <p:nvPr>
            <p:ph type="title"/>
          </p:nvPr>
        </p:nvSpPr>
        <p:spPr>
          <a:xfrm>
            <a:off x="471170" y="590550"/>
            <a:ext cx="8229600" cy="831342"/>
          </a:xfrm>
        </p:spPr>
        <p:txBody>
          <a:bodyPr>
            <a:normAutofit fontScale="90000"/>
          </a:bodyPr>
          <a:lstStyle/>
          <a:p>
            <a:r>
              <a:rPr lang="en-AU" dirty="0" smtClean="0"/>
              <a:t>DEPOSIT OF PUBLIC ARCHIVES TO THE NATIONAL ARCHIVES OF VANUATU</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609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smtClean="0"/>
              <a:t>The Archivist may allow the deposit in the National Archives of public archives of less than fifteen years of age if he considers that they are of sufficient value for deposit.</a:t>
            </a:r>
          </a:p>
          <a:p>
            <a:r>
              <a:rPr lang="en-AU" dirty="0" smtClean="0"/>
              <a:t>Any deposit of public archives may be subject to any special conditions imposed by the head of the Government office making the deposit.</a:t>
            </a:r>
            <a:endParaRPr lang="en-AU" dirty="0"/>
          </a:p>
        </p:txBody>
      </p:sp>
      <p:sp>
        <p:nvSpPr>
          <p:cNvPr id="2" name="Title 1"/>
          <p:cNvSpPr>
            <a:spLocks noGrp="1"/>
          </p:cNvSpPr>
          <p:nvPr>
            <p:ph type="title"/>
          </p:nvPr>
        </p:nvSpPr>
        <p:spPr/>
        <p:txBody>
          <a:bodyPr>
            <a:normAutofit fontScale="90000"/>
          </a:bodyPr>
          <a:lstStyle/>
          <a:p>
            <a:r>
              <a:rPr lang="en-AU" dirty="0" smtClean="0"/>
              <a:t>DEPOSIT OF PUBLIC ARCHIVES LESS THAN FIFTEEN YEARS OF AGE</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464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The Archivist may from </a:t>
            </a:r>
            <a:r>
              <a:rPr lang="en-AU" dirty="0" smtClean="0"/>
              <a:t>time </a:t>
            </a:r>
            <a:r>
              <a:rPr lang="en-AU" dirty="0"/>
              <a:t>to </a:t>
            </a:r>
            <a:r>
              <a:rPr lang="en-AU" dirty="0" smtClean="0"/>
              <a:t>time </a:t>
            </a:r>
            <a:r>
              <a:rPr lang="en-AU" dirty="0"/>
              <a:t>inspect, any public records or public archives that are for the </a:t>
            </a:r>
            <a:r>
              <a:rPr lang="en-AU" dirty="0" smtClean="0"/>
              <a:t>time</a:t>
            </a:r>
            <a:r>
              <a:rPr lang="en-AU" dirty="0"/>
              <a:t> </a:t>
            </a:r>
            <a:r>
              <a:rPr lang="en-AU" dirty="0" smtClean="0"/>
              <a:t>being </a:t>
            </a:r>
            <a:r>
              <a:rPr lang="en-AU" dirty="0"/>
              <a:t>in the possession or under the control of any Government office and give </a:t>
            </a:r>
            <a:r>
              <a:rPr lang="en-AU" dirty="0" smtClean="0"/>
              <a:t>instructions </a:t>
            </a:r>
            <a:r>
              <a:rPr lang="en-AU" dirty="0"/>
              <a:t>as to </a:t>
            </a:r>
            <a:r>
              <a:rPr lang="en-AU" dirty="0" smtClean="0"/>
              <a:t>their safe preservation </a:t>
            </a:r>
            <a:r>
              <a:rPr lang="en-AU" dirty="0"/>
              <a:t>and such advice as to their efficient and economical </a:t>
            </a:r>
            <a:r>
              <a:rPr lang="en-AU" dirty="0" smtClean="0"/>
              <a:t>administration </a:t>
            </a:r>
            <a:r>
              <a:rPr lang="en-AU" dirty="0"/>
              <a:t>and </a:t>
            </a:r>
            <a:r>
              <a:rPr lang="en-AU" dirty="0" smtClean="0"/>
              <a:t>management as </a:t>
            </a:r>
            <a:r>
              <a:rPr lang="en-AU" dirty="0"/>
              <a:t>he considers necessary.</a:t>
            </a:r>
          </a:p>
        </p:txBody>
      </p:sp>
      <p:sp>
        <p:nvSpPr>
          <p:cNvPr id="2" name="Title 1"/>
          <p:cNvSpPr>
            <a:spLocks noGrp="1"/>
          </p:cNvSpPr>
          <p:nvPr>
            <p:ph type="title"/>
          </p:nvPr>
        </p:nvSpPr>
        <p:spPr/>
        <p:txBody>
          <a:bodyPr>
            <a:normAutofit fontScale="90000"/>
          </a:bodyPr>
          <a:lstStyle/>
          <a:p>
            <a:r>
              <a:rPr lang="en-AU" dirty="0" smtClean="0"/>
              <a:t>PUBLIC RECORDS &amp; ARCHIVES NOT IN THE NATIONAL ARCHIVES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90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AU" dirty="0"/>
              <a:t>Where the head of the Government office by which any public archives was deposited in the </a:t>
            </a:r>
            <a:r>
              <a:rPr lang="en-AU" dirty="0" smtClean="0"/>
              <a:t>National</a:t>
            </a:r>
            <a:r>
              <a:rPr lang="en-AU" dirty="0"/>
              <a:t> </a:t>
            </a:r>
            <a:r>
              <a:rPr lang="en-AU" dirty="0" smtClean="0"/>
              <a:t>Archives </a:t>
            </a:r>
            <a:r>
              <a:rPr lang="en-AU" dirty="0"/>
              <a:t>or head of the successor of that Government office, </a:t>
            </a:r>
            <a:r>
              <a:rPr lang="en-AU" dirty="0" smtClean="0"/>
              <a:t>satisfied </a:t>
            </a:r>
            <a:r>
              <a:rPr lang="en-AU" dirty="0"/>
              <a:t>the Archivist that the public </a:t>
            </a:r>
            <a:r>
              <a:rPr lang="en-AU" dirty="0" smtClean="0"/>
              <a:t>archives is </a:t>
            </a:r>
            <a:r>
              <a:rPr lang="en-AU" dirty="0"/>
              <a:t>required for use in that Government office, the Archivist shall return the public archives to the </a:t>
            </a:r>
            <a:r>
              <a:rPr lang="en-AU" dirty="0" smtClean="0"/>
              <a:t>custody of </a:t>
            </a:r>
            <a:r>
              <a:rPr lang="en-AU" dirty="0"/>
              <a:t>that Government office for such period as may be agreed upon between the Archivist and head of </a:t>
            </a:r>
            <a:r>
              <a:rPr lang="en-AU" dirty="0" smtClean="0"/>
              <a:t>the Government </a:t>
            </a:r>
            <a:r>
              <a:rPr lang="en-AU" dirty="0"/>
              <a:t>office, and subject to such </a:t>
            </a:r>
            <a:r>
              <a:rPr lang="en-AU" dirty="0" smtClean="0"/>
              <a:t>conditions </a:t>
            </a:r>
            <a:r>
              <a:rPr lang="en-AU" dirty="0"/>
              <a:t>as the Archivist may impose to ensure the </a:t>
            </a:r>
            <a:r>
              <a:rPr lang="en-AU" dirty="0" smtClean="0"/>
              <a:t>safe custody </a:t>
            </a:r>
            <a:r>
              <a:rPr lang="en-AU" dirty="0"/>
              <a:t>and </a:t>
            </a:r>
            <a:r>
              <a:rPr lang="en-AU" dirty="0" smtClean="0"/>
              <a:t>preservation </a:t>
            </a:r>
            <a:r>
              <a:rPr lang="en-AU" dirty="0"/>
              <a:t>of that public archives during the </a:t>
            </a:r>
            <a:r>
              <a:rPr lang="en-AU" dirty="0" smtClean="0"/>
              <a:t>time </a:t>
            </a:r>
            <a:r>
              <a:rPr lang="en-AU" dirty="0"/>
              <a:t>it is kept in the Government office.</a:t>
            </a:r>
          </a:p>
        </p:txBody>
      </p:sp>
      <p:sp>
        <p:nvSpPr>
          <p:cNvPr id="2" name="Title 1"/>
          <p:cNvSpPr>
            <a:spLocks noGrp="1"/>
          </p:cNvSpPr>
          <p:nvPr>
            <p:ph type="title"/>
          </p:nvPr>
        </p:nvSpPr>
        <p:spPr/>
        <p:txBody>
          <a:bodyPr>
            <a:normAutofit fontScale="90000"/>
          </a:bodyPr>
          <a:lstStyle/>
          <a:p>
            <a:r>
              <a:rPr lang="en-AU" dirty="0" smtClean="0"/>
              <a:t>RETURN OF PUBLIC ARCHIVES TO GOVERNMENT OFFICE</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4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885950"/>
            <a:ext cx="8362950" cy="2828264"/>
          </a:xfrm>
        </p:spPr>
        <p:txBody>
          <a:bodyPr>
            <a:normAutofit fontScale="92500" lnSpcReduction="10000"/>
          </a:bodyPr>
          <a:lstStyle/>
          <a:p>
            <a:pPr marL="0" indent="0">
              <a:buNone/>
            </a:pPr>
            <a:r>
              <a:rPr lang="en-AU" dirty="0"/>
              <a:t>Where any public archives or public record (being an archives or a record that is the property of </a:t>
            </a:r>
            <a:r>
              <a:rPr lang="en-AU" dirty="0" smtClean="0"/>
              <a:t>the Government</a:t>
            </a:r>
            <a:r>
              <a:rPr lang="en-AU" dirty="0"/>
              <a:t>) is in the custody or possession of any person, other than a Government office, a </a:t>
            </a:r>
            <a:r>
              <a:rPr lang="en-AU" dirty="0" smtClean="0"/>
              <a:t>public officer </a:t>
            </a:r>
            <a:r>
              <a:rPr lang="en-AU" dirty="0"/>
              <a:t>or other person authorized to have such custody or possession in his official capacity, and </a:t>
            </a:r>
            <a:r>
              <a:rPr lang="en-AU" dirty="0" smtClean="0"/>
              <a:t>the original </a:t>
            </a:r>
            <a:r>
              <a:rPr lang="en-AU" dirty="0"/>
              <a:t>of that public archives or public record is not in the possession of any Government office </a:t>
            </a:r>
            <a:r>
              <a:rPr lang="en-AU" dirty="0" smtClean="0"/>
              <a:t>or deposited </a:t>
            </a:r>
            <a:r>
              <a:rPr lang="en-AU" dirty="0"/>
              <a:t>in the </a:t>
            </a:r>
            <a:r>
              <a:rPr lang="en-AU" dirty="0" smtClean="0"/>
              <a:t>National </a:t>
            </a:r>
            <a:r>
              <a:rPr lang="en-AU" dirty="0"/>
              <a:t>Archives, that person shall, on demand in </a:t>
            </a:r>
            <a:r>
              <a:rPr lang="en-AU" dirty="0" smtClean="0"/>
              <a:t>writing </a:t>
            </a:r>
            <a:r>
              <a:rPr lang="en-AU" dirty="0"/>
              <a:t>by the Archivist, </a:t>
            </a:r>
            <a:r>
              <a:rPr lang="en-AU" dirty="0" smtClean="0"/>
              <a:t>deposit that </a:t>
            </a:r>
            <a:r>
              <a:rPr lang="en-AU" dirty="0"/>
              <a:t>public archives or public record in the </a:t>
            </a:r>
            <a:r>
              <a:rPr lang="en-AU" dirty="0" smtClean="0"/>
              <a:t>National </a:t>
            </a:r>
            <a:r>
              <a:rPr lang="en-AU" dirty="0"/>
              <a:t>Archives.</a:t>
            </a:r>
          </a:p>
        </p:txBody>
      </p:sp>
      <p:sp>
        <p:nvSpPr>
          <p:cNvPr id="2" name="Title 1"/>
          <p:cNvSpPr>
            <a:spLocks noGrp="1"/>
          </p:cNvSpPr>
          <p:nvPr>
            <p:ph type="title"/>
          </p:nvPr>
        </p:nvSpPr>
        <p:spPr>
          <a:xfrm>
            <a:off x="476250" y="361950"/>
            <a:ext cx="8229600" cy="939546"/>
          </a:xfrm>
        </p:spPr>
        <p:txBody>
          <a:bodyPr>
            <a:normAutofit fontScale="90000"/>
          </a:bodyPr>
          <a:lstStyle/>
          <a:p>
            <a:r>
              <a:rPr lang="en-AU" dirty="0" smtClean="0"/>
              <a:t>PUBLIC RECORDS &amp; ARCHIVES TO BE SURRENDERED ON DEMAND</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866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5950"/>
            <a:ext cx="7924800" cy="2969514"/>
          </a:xfrm>
        </p:spPr>
        <p:txBody>
          <a:bodyPr/>
          <a:lstStyle/>
          <a:p>
            <a:pPr algn="just"/>
            <a:r>
              <a:rPr lang="en-AU" dirty="0"/>
              <a:t>On the </a:t>
            </a:r>
            <a:r>
              <a:rPr lang="en-AU" dirty="0" smtClean="0"/>
              <a:t>recommendation </a:t>
            </a:r>
            <a:r>
              <a:rPr lang="en-AU" dirty="0"/>
              <a:t>of the Archivist, the Minister responsible for Archives may authorize the </a:t>
            </a:r>
            <a:r>
              <a:rPr lang="en-AU" dirty="0" smtClean="0"/>
              <a:t>publication</a:t>
            </a:r>
            <a:r>
              <a:rPr lang="en-AU" dirty="0"/>
              <a:t> </a:t>
            </a:r>
            <a:r>
              <a:rPr lang="en-AU" dirty="0" smtClean="0"/>
              <a:t>of </a:t>
            </a:r>
            <a:r>
              <a:rPr lang="en-AU" dirty="0"/>
              <a:t>any public archives deposited in the </a:t>
            </a:r>
            <a:r>
              <a:rPr lang="en-AU" dirty="0" smtClean="0"/>
              <a:t>National </a:t>
            </a:r>
            <a:r>
              <a:rPr lang="en-AU" dirty="0"/>
              <a:t>Archives and available for public reference which </a:t>
            </a:r>
            <a:r>
              <a:rPr lang="en-AU" dirty="0" smtClean="0"/>
              <a:t>he considered </a:t>
            </a:r>
            <a:r>
              <a:rPr lang="en-AU" dirty="0"/>
              <a:t>to be of sufficient interest to warrant their </a:t>
            </a:r>
            <a:r>
              <a:rPr lang="en-AU" dirty="0" smtClean="0"/>
              <a:t>publication</a:t>
            </a:r>
            <a:r>
              <a:rPr lang="en-AU" dirty="0"/>
              <a:t>.</a:t>
            </a:r>
          </a:p>
        </p:txBody>
      </p:sp>
      <p:sp>
        <p:nvSpPr>
          <p:cNvPr id="2" name="Title 1"/>
          <p:cNvSpPr>
            <a:spLocks noGrp="1"/>
          </p:cNvSpPr>
          <p:nvPr>
            <p:ph type="title"/>
          </p:nvPr>
        </p:nvSpPr>
        <p:spPr/>
        <p:txBody>
          <a:bodyPr>
            <a:normAutofit fontScale="90000"/>
          </a:bodyPr>
          <a:lstStyle/>
          <a:p>
            <a:r>
              <a:rPr lang="en-AU" dirty="0" smtClean="0"/>
              <a:t>PUBLICATION OF PUBLIC ARCHIVES</a:t>
            </a:r>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03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3550"/>
            <a:ext cx="8001000" cy="3121914"/>
          </a:xfrm>
        </p:spPr>
        <p:txBody>
          <a:bodyPr>
            <a:normAutofit fontScale="92500"/>
          </a:bodyPr>
          <a:lstStyle/>
          <a:p>
            <a:pPr lvl="1" algn="just"/>
            <a:r>
              <a:rPr lang="en-GB" sz="2400" dirty="0"/>
              <a:t>Nothing in this Code shall derogate from any provision of the law relating to copyright in relation to anything contained in any public archives deposited in the National Archives under the provisions of the Archives Act.</a:t>
            </a:r>
            <a:endParaRPr lang="en-AU" sz="2400" dirty="0"/>
          </a:p>
          <a:p>
            <a:pPr lvl="1" algn="just"/>
            <a:r>
              <a:rPr lang="en-GB" sz="2400" dirty="0"/>
              <a:t>Where any person publishes any work containing any passage from any public archives deposited in the National Archives, he or she shall in that publication acknowledge the source from which that passage is taken.</a:t>
            </a:r>
            <a:endParaRPr lang="en-AU" sz="2400" dirty="0"/>
          </a:p>
          <a:p>
            <a:endParaRPr lang="en-AU" dirty="0"/>
          </a:p>
        </p:txBody>
      </p:sp>
      <p:sp>
        <p:nvSpPr>
          <p:cNvPr id="2" name="Title 1"/>
          <p:cNvSpPr>
            <a:spLocks noGrp="1"/>
          </p:cNvSpPr>
          <p:nvPr>
            <p:ph type="title"/>
          </p:nvPr>
        </p:nvSpPr>
        <p:spPr/>
        <p:txBody>
          <a:bodyPr/>
          <a:lstStyle/>
          <a:p>
            <a:r>
              <a:rPr lang="en-AU" dirty="0" smtClean="0"/>
              <a:t>Copyright</a:t>
            </a:r>
            <a:endParaRPr lang="en-AU"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94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ad record storage 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04"/>
            <a:ext cx="9144000" cy="519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734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14" y="1885950"/>
            <a:ext cx="7820686" cy="2828264"/>
          </a:xfrm>
        </p:spPr>
        <p:txBody>
          <a:bodyPr>
            <a:normAutofit/>
          </a:bodyPr>
          <a:lstStyle/>
          <a:p>
            <a:r>
              <a:rPr lang="en-AU" sz="2000" dirty="0" smtClean="0"/>
              <a:t>All archives deposited in the National Archives shall be available for public reference.</a:t>
            </a:r>
          </a:p>
          <a:p>
            <a:r>
              <a:rPr lang="en-AU" sz="2000" dirty="0" smtClean="0"/>
              <a:t>No actions described in the Code of Practice affects the statutory right of access to information established under the RTI Act.</a:t>
            </a:r>
          </a:p>
          <a:p>
            <a:r>
              <a:rPr lang="en-AU" sz="2000" dirty="0" smtClean="0"/>
              <a:t>When an information ceases to be exempt under RTI the records will become automatically available to members of the public.</a:t>
            </a:r>
          </a:p>
          <a:p>
            <a:r>
              <a:rPr lang="en-AU" sz="2000" dirty="0" smtClean="0"/>
              <a:t>If an agency wishes to extend the exempt period, it may do so according to section 51 of the RTI Act.</a:t>
            </a:r>
            <a:endParaRPr lang="en-AU" sz="2000" dirty="0"/>
          </a:p>
        </p:txBody>
      </p:sp>
      <p:sp>
        <p:nvSpPr>
          <p:cNvPr id="2" name="Title 1"/>
          <p:cNvSpPr>
            <a:spLocks noGrp="1"/>
          </p:cNvSpPr>
          <p:nvPr>
            <p:ph type="title"/>
          </p:nvPr>
        </p:nvSpPr>
        <p:spPr/>
        <p:txBody>
          <a:bodyPr>
            <a:normAutofit fontScale="90000"/>
          </a:bodyPr>
          <a:lstStyle/>
          <a:p>
            <a:r>
              <a:rPr lang="en-AU" dirty="0" smtClean="0"/>
              <a:t>Access after transfer of public records</a:t>
            </a:r>
            <a:endParaRPr lang="en-AU"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92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14350"/>
            <a:ext cx="6172200" cy="1905000"/>
          </a:xfrm>
        </p:spPr>
        <p:txBody>
          <a:bodyPr>
            <a:normAutofit/>
          </a:bodyPr>
          <a:lstStyle/>
          <a:p>
            <a:r>
              <a:rPr lang="en-AU" dirty="0" smtClean="0"/>
              <a:t>Question time!!</a:t>
            </a:r>
            <a:endParaRPr lang="en-AU" dirty="0"/>
          </a:p>
        </p:txBody>
      </p:sp>
      <p:sp>
        <p:nvSpPr>
          <p:cNvPr id="3" name="Text Placeholder 2"/>
          <p:cNvSpPr>
            <a:spLocks noGrp="1"/>
          </p:cNvSpPr>
          <p:nvPr>
            <p:ph type="subTitle" idx="1"/>
          </p:nvPr>
        </p:nvSpPr>
        <p:spPr>
          <a:xfrm>
            <a:off x="1676400" y="2647950"/>
            <a:ext cx="6172200" cy="648263"/>
          </a:xfrm>
        </p:spPr>
        <p:txBody>
          <a:bodyPr/>
          <a:lstStyle/>
          <a:p>
            <a:r>
              <a:rPr lang="en-AU" dirty="0" smtClean="0"/>
              <a:t>Please feel free to ask any questions!</a:t>
            </a:r>
            <a:endParaRPr lang="en-AU"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8786"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83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LUNCH!!!</a:t>
            </a:r>
            <a:endParaRPr lang="en-AU"/>
          </a:p>
        </p:txBody>
      </p:sp>
      <p:pic>
        <p:nvPicPr>
          <p:cNvPr id="5" name="Picture 3" descr="C:\Users\aylai\AppData\Local\Microsoft\Windows\INetCache\IE\4Z9S185Y\back_to_schoo_lunch_box_foods_flickr[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82156" y="2006600"/>
            <a:ext cx="25876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50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95350"/>
            <a:ext cx="8305800" cy="4038600"/>
          </a:xfrm>
        </p:spPr>
        <p:txBody>
          <a:bodyPr>
            <a:normAutofit lnSpcReduction="10000"/>
          </a:bodyPr>
          <a:lstStyle/>
          <a:p>
            <a:pPr marL="0" indent="0">
              <a:buNone/>
            </a:pPr>
            <a:r>
              <a:rPr lang="en-AU" sz="1800" b="1" dirty="0"/>
              <a:t>Record </a:t>
            </a:r>
            <a:r>
              <a:rPr lang="en-AU" sz="1800" dirty="0"/>
              <a:t>means information held in any form </a:t>
            </a:r>
            <a:r>
              <a:rPr lang="en-AU" sz="1800" dirty="0" smtClean="0"/>
              <a:t>or medium </a:t>
            </a:r>
            <a:r>
              <a:rPr lang="en-AU" sz="1800" dirty="0"/>
              <a:t>by a Government agency, relevant </a:t>
            </a:r>
            <a:r>
              <a:rPr lang="en-AU" sz="1800" dirty="0" smtClean="0"/>
              <a:t>private entity</a:t>
            </a:r>
            <a:r>
              <a:rPr lang="en-AU" sz="1800" dirty="0"/>
              <a:t>, whether or not it was created by any of </a:t>
            </a:r>
            <a:r>
              <a:rPr lang="en-AU" sz="1800" dirty="0" smtClean="0"/>
              <a:t>them or </a:t>
            </a:r>
            <a:r>
              <a:rPr lang="en-AU" sz="1800" dirty="0"/>
              <a:t>came into existence before the </a:t>
            </a:r>
            <a:r>
              <a:rPr lang="en-AU" sz="1800" dirty="0" smtClean="0"/>
              <a:t>commencement of </a:t>
            </a:r>
            <a:r>
              <a:rPr lang="en-AU" sz="1800" dirty="0"/>
              <a:t>the Right To Information Act, and includes</a:t>
            </a:r>
            <a:r>
              <a:rPr lang="en-AU" sz="1800" dirty="0" smtClean="0"/>
              <a:t>;</a:t>
            </a:r>
          </a:p>
          <a:p>
            <a:pPr marL="0" indent="0">
              <a:buNone/>
            </a:pPr>
            <a:r>
              <a:rPr lang="en-AU" sz="1800" dirty="0"/>
              <a:t>(a) a record in writing; or </a:t>
            </a:r>
          </a:p>
          <a:p>
            <a:pPr marL="0" indent="0">
              <a:buNone/>
            </a:pPr>
            <a:r>
              <a:rPr lang="en-AU" sz="1800" dirty="0"/>
              <a:t>(b) a document, manuscript and file; or </a:t>
            </a:r>
          </a:p>
          <a:p>
            <a:pPr marL="0" indent="0">
              <a:buNone/>
            </a:pPr>
            <a:r>
              <a:rPr lang="en-AU" sz="1800" dirty="0"/>
              <a:t>(c) a film (including microfilm), negative, microfiche and facsimile copy of a document; or </a:t>
            </a:r>
          </a:p>
          <a:p>
            <a:pPr marL="0" indent="0">
              <a:buNone/>
            </a:pPr>
            <a:r>
              <a:rPr lang="en-AU" sz="1800" dirty="0"/>
              <a:t>(d) a map, plan, graph or drawing; or </a:t>
            </a:r>
          </a:p>
          <a:p>
            <a:pPr marL="0" indent="0">
              <a:buNone/>
            </a:pPr>
            <a:r>
              <a:rPr lang="en-AU" sz="1800" dirty="0"/>
              <a:t>(e) a photograph; or</a:t>
            </a:r>
          </a:p>
          <a:p>
            <a:pPr marL="0" indent="0">
              <a:buNone/>
            </a:pPr>
            <a:r>
              <a:rPr lang="en-AU" sz="1800" dirty="0"/>
              <a:t>(f) a disc, tape, sound track or other device in which sounds or other data are embodied, whether electronically or otherwise, so as to be capable (with or without the aid of some other equipment) of being reproduced; or </a:t>
            </a:r>
          </a:p>
          <a:p>
            <a:pPr marL="0" indent="0">
              <a:buNone/>
            </a:pPr>
            <a:r>
              <a:rPr lang="en-AU" sz="1800" dirty="0"/>
              <a:t>(g) an email, memo, opinion, advice, press releases, circular, order, logbook, contract, report, samples and models;</a:t>
            </a:r>
          </a:p>
          <a:p>
            <a:pPr marL="0" indent="0">
              <a:buNone/>
            </a:pPr>
            <a:endParaRPr lang="en-AU" sz="1600" dirty="0"/>
          </a:p>
        </p:txBody>
      </p:sp>
      <p:sp>
        <p:nvSpPr>
          <p:cNvPr id="4" name="Title 3"/>
          <p:cNvSpPr>
            <a:spLocks noGrp="1"/>
          </p:cNvSpPr>
          <p:nvPr>
            <p:ph type="title"/>
          </p:nvPr>
        </p:nvSpPr>
        <p:spPr>
          <a:xfrm>
            <a:off x="457200" y="205979"/>
            <a:ext cx="7467600" cy="613171"/>
          </a:xfrm>
        </p:spPr>
        <p:txBody>
          <a:bodyPr>
            <a:normAutofit fontScale="90000"/>
          </a:bodyPr>
          <a:lstStyle/>
          <a:p>
            <a:r>
              <a:rPr lang="en-AU" dirty="0" smtClean="0"/>
              <a:t>WHAT IS A RECORD?</a:t>
            </a:r>
            <a:endParaRPr lang="en-AU"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3979" y="4601443"/>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80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90557981"/>
              </p:ext>
            </p:extLst>
          </p:nvPr>
        </p:nvGraphicFramePr>
        <p:xfrm>
          <a:off x="457200" y="971550"/>
          <a:ext cx="7543800" cy="388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05979"/>
            <a:ext cx="7467600" cy="765571"/>
          </a:xfrm>
        </p:spPr>
        <p:txBody>
          <a:bodyPr>
            <a:normAutofit fontScale="90000"/>
          </a:bodyPr>
          <a:lstStyle/>
          <a:p>
            <a:r>
              <a:rPr lang="en-AU" dirty="0" smtClean="0"/>
              <a:t>RECORDS MANAGEMENT CYCLE</a:t>
            </a:r>
            <a:endParaRPr lang="en-AU" dirty="0"/>
          </a:p>
        </p:txBody>
      </p:sp>
      <p:pic>
        <p:nvPicPr>
          <p:cNvPr id="4"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0579" y="44767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69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AU" dirty="0" smtClean="0"/>
              <a:t>National Policy on Records and Information Management</a:t>
            </a:r>
            <a:endParaRPr lang="en-AU" dirty="0"/>
          </a:p>
        </p:txBody>
      </p:sp>
      <p:sp>
        <p:nvSpPr>
          <p:cNvPr id="2" name="Text Placeholder 1"/>
          <p:cNvSpPr>
            <a:spLocks noGrp="1"/>
          </p:cNvSpPr>
          <p:nvPr>
            <p:ph type="body" idx="1"/>
          </p:nvPr>
        </p:nvSpPr>
        <p:spPr/>
        <p:style>
          <a:lnRef idx="3">
            <a:schemeClr val="lt1"/>
          </a:lnRef>
          <a:fillRef idx="1">
            <a:schemeClr val="accent2"/>
          </a:fillRef>
          <a:effectRef idx="1">
            <a:schemeClr val="accent2"/>
          </a:effectRef>
          <a:fontRef idx="minor">
            <a:schemeClr val="lt1"/>
          </a:fontRef>
        </p:style>
        <p:txBody>
          <a:bodyPr/>
          <a:lstStyle/>
          <a:p>
            <a:r>
              <a:rPr lang="en-AU" smtClean="0"/>
              <a:t>VISION</a:t>
            </a:r>
            <a:r>
              <a:rPr lang="en-AU" dirty="0" smtClean="0"/>
              <a:t>	</a:t>
            </a:r>
            <a:endParaRPr lang="en-AU" dirty="0"/>
          </a:p>
        </p:txBody>
      </p:sp>
      <p:sp>
        <p:nvSpPr>
          <p:cNvPr id="4" name="Content Placeholder 3"/>
          <p:cNvSpPr>
            <a:spLocks noGrp="1"/>
          </p:cNvSpPr>
          <p:nvPr>
            <p:ph sz="half" idx="2"/>
          </p:nvPr>
        </p:nvSpPr>
        <p:spPr>
          <a:ln>
            <a:solidFill>
              <a:srgbClr val="0098DA"/>
            </a:solidFill>
          </a:ln>
        </p:spPr>
        <p:txBody>
          <a:bodyPr>
            <a:normAutofit fontScale="92500" lnSpcReduction="10000"/>
          </a:bodyPr>
          <a:lstStyle/>
          <a:p>
            <a:r>
              <a:rPr lang="en-AU" dirty="0" smtClean="0"/>
              <a:t>It is our vision that Vanuatu Government public records,  the cornerstone of government transparency and a knowledgeable  and  informed populace, are recognized and managed as public assets.</a:t>
            </a:r>
            <a:endParaRPr lang="en-AU" dirty="0"/>
          </a:p>
        </p:txBody>
      </p:sp>
      <p:sp>
        <p:nvSpPr>
          <p:cNvPr id="3" name="Text Placeholder 2"/>
          <p:cNvSpPr>
            <a:spLocks noGrp="1"/>
          </p:cNvSpPr>
          <p:nvPr>
            <p:ph type="body" sz="quarter" idx="3"/>
          </p:nvPr>
        </p:nvSpPr>
        <p:spPr/>
        <p:style>
          <a:lnRef idx="3">
            <a:schemeClr val="lt1"/>
          </a:lnRef>
          <a:fillRef idx="1">
            <a:schemeClr val="accent2"/>
          </a:fillRef>
          <a:effectRef idx="1">
            <a:schemeClr val="accent2"/>
          </a:effectRef>
          <a:fontRef idx="minor">
            <a:schemeClr val="lt1"/>
          </a:fontRef>
        </p:style>
        <p:txBody>
          <a:bodyPr/>
          <a:lstStyle/>
          <a:p>
            <a:r>
              <a:rPr lang="en-AU" dirty="0" smtClean="0"/>
              <a:t>MISSION</a:t>
            </a:r>
            <a:endParaRPr lang="en-AU" dirty="0"/>
          </a:p>
        </p:txBody>
      </p:sp>
      <p:sp>
        <p:nvSpPr>
          <p:cNvPr id="5" name="Content Placeholder 4"/>
          <p:cNvSpPr>
            <a:spLocks noGrp="1"/>
          </p:cNvSpPr>
          <p:nvPr>
            <p:ph sz="quarter" idx="4"/>
          </p:nvPr>
        </p:nvSpPr>
        <p:spPr>
          <a:ln>
            <a:solidFill>
              <a:srgbClr val="0098DA"/>
            </a:solidFill>
          </a:ln>
        </p:spPr>
        <p:txBody>
          <a:bodyPr>
            <a:normAutofit fontScale="92500" lnSpcReduction="20000"/>
          </a:bodyPr>
          <a:lstStyle/>
          <a:p>
            <a:r>
              <a:rPr lang="en-AU" dirty="0" smtClean="0"/>
              <a:t>It is the mission of the Government of Vanuatu to provide, protect, promote, and preserve Government public records, in collaboration with relevant public authorities , for the benefit of the people of the Republic of Vanuatu.</a:t>
            </a:r>
            <a:endParaRPr lang="en-AU" dirty="0"/>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6065" y="4565988"/>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05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7672862"/>
              </p:ext>
            </p:extLst>
          </p:nvPr>
        </p:nvGraphicFramePr>
        <p:xfrm>
          <a:off x="871538" y="1504950"/>
          <a:ext cx="7815262"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AU" b="1" dirty="0" smtClean="0"/>
              <a:t>NATIONAL POLICY PROVISIONS</a:t>
            </a:r>
            <a:endParaRPr lang="en-AU" b="1" dirty="0"/>
          </a:p>
        </p:txBody>
      </p:sp>
      <p:pic>
        <p:nvPicPr>
          <p:cNvPr id="5"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38786" y="4552950"/>
            <a:ext cx="474928" cy="47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124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7102</TotalTime>
  <Words>3512</Words>
  <Application>Microsoft Office PowerPoint</Application>
  <PresentationFormat>On-screen Show (16:9)</PresentationFormat>
  <Paragraphs>258</Paragraphs>
  <Slides>52</Slides>
  <Notes>18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Waveform</vt:lpstr>
      <vt:lpstr>PowerPoint Presentation</vt:lpstr>
      <vt:lpstr>INTRODUCTION TO RECORDS AND INFORMATION MANAGEMENT</vt:lpstr>
      <vt:lpstr>CAPACITY CHECKLIST</vt:lpstr>
      <vt:lpstr>LEARNING OBJECTIVES</vt:lpstr>
      <vt:lpstr>PowerPoint Presentation</vt:lpstr>
      <vt:lpstr>WHAT IS A RECORD?</vt:lpstr>
      <vt:lpstr>RECORDS MANAGEMENT CYCLE</vt:lpstr>
      <vt:lpstr>National Policy on Records and Information Management</vt:lpstr>
      <vt:lpstr>NATIONAL POLICY PROVISIONS</vt:lpstr>
      <vt:lpstr>WHAT ARE OUR RESPONSIBILITIES IN RECORDS MANAGEMENT?</vt:lpstr>
      <vt:lpstr>RECORDS OFFICER /FILING CLERK </vt:lpstr>
      <vt:lpstr>ALL PUBLIC SERVICE OFFICIALS </vt:lpstr>
      <vt:lpstr>Archivist, National Archives of Vanuatu</vt:lpstr>
      <vt:lpstr>Right to Information Unit</vt:lpstr>
      <vt:lpstr>Objectives and Plan of Action</vt:lpstr>
      <vt:lpstr>Access</vt:lpstr>
      <vt:lpstr>Security</vt:lpstr>
      <vt:lpstr>Legal and regulatory framework</vt:lpstr>
      <vt:lpstr>DISPOSAL, DELETION OR TRANSFER OF RECORDS</vt:lpstr>
      <vt:lpstr>IMPLEMENTATION</vt:lpstr>
      <vt:lpstr>MONITORING AND EVALUATION</vt:lpstr>
      <vt:lpstr>PROFESSIONAL DEVELOPMENT</vt:lpstr>
      <vt:lpstr>INFRASTRUCTURE</vt:lpstr>
      <vt:lpstr>RESOURCES</vt:lpstr>
      <vt:lpstr>AUTHORITY</vt:lpstr>
      <vt:lpstr>THANK YOU FOR YOUR PATIENCE! Any questions?</vt:lpstr>
      <vt:lpstr>Coffee Break!!</vt:lpstr>
      <vt:lpstr>CODE OF PRACTICE ON RECORDS AND INFORMATION MANAGEMENT</vt:lpstr>
      <vt:lpstr>CREATION OF RECORDS</vt:lpstr>
      <vt:lpstr>FILING SYSTEMS</vt:lpstr>
      <vt:lpstr>Storage and maintenance</vt:lpstr>
      <vt:lpstr>Security and access</vt:lpstr>
      <vt:lpstr>Management of records</vt:lpstr>
      <vt:lpstr>Monitoring and evaluation</vt:lpstr>
      <vt:lpstr>Records management training</vt:lpstr>
      <vt:lpstr>Disposal of records</vt:lpstr>
      <vt:lpstr>What is disposal?</vt:lpstr>
      <vt:lpstr>General principle</vt:lpstr>
      <vt:lpstr>Public archives not to be disposed of without authority of the archivist</vt:lpstr>
      <vt:lpstr>Destruction of Routine Public Archives</vt:lpstr>
      <vt:lpstr>DOCUMENTING THE DESTRUCTION OF RECORDS</vt:lpstr>
      <vt:lpstr>TRANSFER OF RECORDS TO NATIONAL ARCHIVES</vt:lpstr>
      <vt:lpstr>DEPOSIT OF PUBLIC ARCHIVES TO THE NATIONAL ARCHIVES OF VANUATU</vt:lpstr>
      <vt:lpstr>DEPOSIT OF PUBLIC ARCHIVES LESS THAN FIFTEEN YEARS OF AGE</vt:lpstr>
      <vt:lpstr>PUBLIC RECORDS &amp; ARCHIVES NOT IN THE NATIONAL ARCHIVES</vt:lpstr>
      <vt:lpstr>RETURN OF PUBLIC ARCHIVES TO GOVERNMENT OFFICE</vt:lpstr>
      <vt:lpstr>PUBLIC RECORDS &amp; ARCHIVES TO BE SURRENDERED ON DEMAND</vt:lpstr>
      <vt:lpstr>PUBLICATION OF PUBLIC ARCHIVES</vt:lpstr>
      <vt:lpstr>Copyright</vt:lpstr>
      <vt:lpstr>Access after transfer of public records</vt:lpstr>
      <vt:lpstr>Question time!!</vt:lpstr>
      <vt:lpstr>LUNCH!!!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Records and Information Management Policy</dc:title>
  <dc:creator>June Naviti</dc:creator>
  <cp:lastModifiedBy>June Naviti</cp:lastModifiedBy>
  <cp:revision>165</cp:revision>
  <dcterms:created xsi:type="dcterms:W3CDTF">2006-08-16T00:00:00Z</dcterms:created>
  <dcterms:modified xsi:type="dcterms:W3CDTF">2019-05-06T22:41:22Z</dcterms:modified>
</cp:coreProperties>
</file>